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9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4"/>
    <p:sldMasterId id="2147484097" r:id="rId5"/>
    <p:sldMasterId id="2147484100" r:id="rId6"/>
    <p:sldMasterId id="2147484141" r:id="rId7"/>
    <p:sldMasterId id="2147484144" r:id="rId8"/>
    <p:sldMasterId id="2147484174" r:id="rId9"/>
    <p:sldMasterId id="2147484177" r:id="rId10"/>
    <p:sldMasterId id="2147484216" r:id="rId11"/>
    <p:sldMasterId id="2147484233" r:id="rId12"/>
    <p:sldMasterId id="2147484281" r:id="rId13"/>
  </p:sldMasterIdLst>
  <p:notesMasterIdLst>
    <p:notesMasterId r:id="rId36"/>
  </p:notesMasterIdLst>
  <p:handoutMasterIdLst>
    <p:handoutMasterId r:id="rId37"/>
  </p:handoutMasterIdLst>
  <p:sldIdLst>
    <p:sldId id="278" r:id="rId14"/>
    <p:sldId id="280" r:id="rId15"/>
    <p:sldId id="285" r:id="rId16"/>
    <p:sldId id="283" r:id="rId17"/>
    <p:sldId id="284" r:id="rId18"/>
    <p:sldId id="292" r:id="rId19"/>
    <p:sldId id="286" r:id="rId20"/>
    <p:sldId id="287" r:id="rId21"/>
    <p:sldId id="293" r:id="rId22"/>
    <p:sldId id="290" r:id="rId23"/>
    <p:sldId id="294" r:id="rId24"/>
    <p:sldId id="295" r:id="rId25"/>
    <p:sldId id="297" r:id="rId26"/>
    <p:sldId id="298" r:id="rId27"/>
    <p:sldId id="302" r:id="rId28"/>
    <p:sldId id="300" r:id="rId29"/>
    <p:sldId id="303" r:id="rId30"/>
    <p:sldId id="305" r:id="rId31"/>
    <p:sldId id="304" r:id="rId32"/>
    <p:sldId id="306" r:id="rId33"/>
    <p:sldId id="308" r:id="rId34"/>
    <p:sldId id="307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CECB10-CFF6-D990-6127-FED054376471}" name="Andrea Zuppolini" initials="AZ" userId="Andrea Zuppol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3332"/>
    <a:srgbClr val="002060"/>
    <a:srgbClr val="000000"/>
    <a:srgbClr val="002952"/>
    <a:srgbClr val="2D393E"/>
    <a:srgbClr val="515B5F"/>
    <a:srgbClr val="B16603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5BDBB-368E-4500-8EBF-DB1D41B7A354}" v="1055" dt="2022-05-14T16:40:50.635"/>
    <p1510:client id="{5D21D491-9209-49AC-8A4F-4F21D87977A6}" v="3689" dt="2022-05-14T16:38:39.808"/>
    <p1510:client id="{7F9AFDAB-A693-49D3-8C72-0A81D9233B02}" v="170" vWet="172" dt="2022-05-14T16:09:20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viewProps" Target="viewProps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14/05/2022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14/05/2022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189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39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48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2800" y="2272733"/>
            <a:ext cx="8066400" cy="1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333">
                <a:solidFill>
                  <a:schemeClr val="accent3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96800" y="4236467"/>
            <a:ext cx="6398400" cy="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accen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99033" y="5108201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" name="Google Shape;13;p2"/>
          <p:cNvGrpSpPr/>
          <p:nvPr/>
        </p:nvGrpSpPr>
        <p:grpSpPr>
          <a:xfrm>
            <a:off x="9590327" y="363223"/>
            <a:ext cx="311309" cy="311264"/>
            <a:chOff x="6886110" y="773687"/>
            <a:chExt cx="249074" cy="249037"/>
          </a:xfrm>
        </p:grpSpPr>
        <p:sp>
          <p:nvSpPr>
            <p:cNvPr id="14" name="Google Shape;14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0697551" y="363218"/>
            <a:ext cx="758061" cy="926221"/>
            <a:chOff x="6180225" y="405175"/>
            <a:chExt cx="606514" cy="741056"/>
          </a:xfrm>
        </p:grpSpPr>
        <p:sp>
          <p:nvSpPr>
            <p:cNvPr id="23" name="Google Shape;23;p2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9778966" y="702823"/>
            <a:ext cx="1239004" cy="1261511"/>
            <a:chOff x="3411440" y="2423377"/>
            <a:chExt cx="991309" cy="1009316"/>
          </a:xfrm>
        </p:grpSpPr>
        <p:sp>
          <p:nvSpPr>
            <p:cNvPr id="27" name="Google Shape;27;p2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9150277" y="428671"/>
            <a:ext cx="113721" cy="114959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" name="Google Shape;32;p2"/>
          <p:cNvGrpSpPr/>
          <p:nvPr/>
        </p:nvGrpSpPr>
        <p:grpSpPr>
          <a:xfrm>
            <a:off x="11508536" y="584217"/>
            <a:ext cx="311309" cy="311264"/>
            <a:chOff x="6886110" y="773687"/>
            <a:chExt cx="249074" cy="249037"/>
          </a:xfrm>
        </p:grpSpPr>
        <p:sp>
          <p:nvSpPr>
            <p:cNvPr id="33" name="Google Shape;33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92379" y="498694"/>
            <a:ext cx="846108" cy="1033923"/>
            <a:chOff x="2859835" y="2776139"/>
            <a:chExt cx="634581" cy="775442"/>
          </a:xfrm>
        </p:grpSpPr>
        <p:sp>
          <p:nvSpPr>
            <p:cNvPr id="42" name="Google Shape;42;p2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1121801" y="328910"/>
            <a:ext cx="512975" cy="787484"/>
            <a:chOff x="1603769" y="107044"/>
            <a:chExt cx="384731" cy="590613"/>
          </a:xfrm>
        </p:grpSpPr>
        <p:sp>
          <p:nvSpPr>
            <p:cNvPr id="46" name="Google Shape;46;p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11192965" y="1401880"/>
            <a:ext cx="638263" cy="1030435"/>
            <a:chOff x="4698532" y="1605962"/>
            <a:chExt cx="510665" cy="824436"/>
          </a:xfrm>
        </p:grpSpPr>
        <p:sp>
          <p:nvSpPr>
            <p:cNvPr id="54" name="Google Shape;54;p2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" name="Google Shape;57;p2"/>
          <p:cNvSpPr/>
          <p:nvPr/>
        </p:nvSpPr>
        <p:spPr>
          <a:xfrm>
            <a:off x="1860151" y="3288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8" name="Google Shape;58;p2"/>
          <p:cNvGrpSpPr/>
          <p:nvPr/>
        </p:nvGrpSpPr>
        <p:grpSpPr>
          <a:xfrm rot="10800000">
            <a:off x="399022" y="1670654"/>
            <a:ext cx="940675" cy="956663"/>
            <a:chOff x="3027518" y="-1395725"/>
            <a:chExt cx="705506" cy="717497"/>
          </a:xfrm>
        </p:grpSpPr>
        <p:sp>
          <p:nvSpPr>
            <p:cNvPr id="59" name="Google Shape;59;p2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3398161" y="328908"/>
            <a:ext cx="246537" cy="314504"/>
            <a:chOff x="2947570" y="-1075969"/>
            <a:chExt cx="184903" cy="235878"/>
          </a:xfrm>
        </p:grpSpPr>
        <p:sp>
          <p:nvSpPr>
            <p:cNvPr id="69" name="Google Shape;69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1563261" y="1298008"/>
            <a:ext cx="246537" cy="314504"/>
            <a:chOff x="2947570" y="-1075969"/>
            <a:chExt cx="184903" cy="235878"/>
          </a:xfrm>
        </p:grpSpPr>
        <p:sp>
          <p:nvSpPr>
            <p:cNvPr id="73" name="Google Shape;73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2134562" y="523564"/>
            <a:ext cx="1129855" cy="1133865"/>
            <a:chOff x="4492684" y="662647"/>
            <a:chExt cx="847391" cy="850399"/>
          </a:xfrm>
        </p:grpSpPr>
        <p:sp>
          <p:nvSpPr>
            <p:cNvPr id="77" name="Google Shape;77;p2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399042" y="3797442"/>
            <a:ext cx="610231" cy="534293"/>
            <a:chOff x="299281" y="2848081"/>
            <a:chExt cx="457673" cy="400720"/>
          </a:xfrm>
        </p:grpSpPr>
        <p:sp>
          <p:nvSpPr>
            <p:cNvPr id="83" name="Google Shape;83;p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417498" y="3343033"/>
            <a:ext cx="171921" cy="171921"/>
            <a:chOff x="794923" y="2795124"/>
            <a:chExt cx="128941" cy="128941"/>
          </a:xfrm>
        </p:grpSpPr>
        <p:sp>
          <p:nvSpPr>
            <p:cNvPr id="86" name="Google Shape;8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26842" y="5317090"/>
            <a:ext cx="1000671" cy="1223153"/>
            <a:chOff x="794919" y="4014442"/>
            <a:chExt cx="750503" cy="917365"/>
          </a:xfrm>
        </p:grpSpPr>
        <p:sp>
          <p:nvSpPr>
            <p:cNvPr id="89" name="Google Shape;89;p2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" name="Google Shape;92;p2"/>
          <p:cNvGrpSpPr/>
          <p:nvPr/>
        </p:nvGrpSpPr>
        <p:grpSpPr>
          <a:xfrm>
            <a:off x="1929933" y="5691013"/>
            <a:ext cx="290500" cy="290500"/>
            <a:chOff x="1447449" y="4268259"/>
            <a:chExt cx="217875" cy="217875"/>
          </a:xfrm>
        </p:grpSpPr>
        <p:sp>
          <p:nvSpPr>
            <p:cNvPr id="93" name="Google Shape;93;p2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005290" y="4557492"/>
            <a:ext cx="281156" cy="1040640"/>
            <a:chOff x="2419167" y="1286206"/>
            <a:chExt cx="210867" cy="780480"/>
          </a:xfrm>
        </p:grpSpPr>
        <p:sp>
          <p:nvSpPr>
            <p:cNvPr id="102" name="Google Shape;102;p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3599956">
            <a:off x="10328412" y="4882677"/>
            <a:ext cx="1112544" cy="1164523"/>
            <a:chOff x="3153626" y="-2653955"/>
            <a:chExt cx="834426" cy="873411"/>
          </a:xfrm>
        </p:grpSpPr>
        <p:sp>
          <p:nvSpPr>
            <p:cNvPr id="118" name="Google Shape;118;p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9901631" y="57749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6" name="Google Shape;126;p2"/>
          <p:cNvGrpSpPr/>
          <p:nvPr/>
        </p:nvGrpSpPr>
        <p:grpSpPr>
          <a:xfrm>
            <a:off x="11477141" y="3629852"/>
            <a:ext cx="258521" cy="259841"/>
            <a:chOff x="3407917" y="-1400250"/>
            <a:chExt cx="193891" cy="194881"/>
          </a:xfrm>
        </p:grpSpPr>
        <p:sp>
          <p:nvSpPr>
            <p:cNvPr id="127" name="Google Shape;127;p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10930505" y="5594135"/>
            <a:ext cx="894027" cy="898036"/>
            <a:chOff x="1889565" y="-3382437"/>
            <a:chExt cx="670520" cy="673527"/>
          </a:xfrm>
        </p:grpSpPr>
        <p:sp>
          <p:nvSpPr>
            <p:cNvPr id="136" name="Google Shape;136;p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1449169" y="4692059"/>
            <a:ext cx="314455" cy="771492"/>
            <a:chOff x="6219428" y="3871144"/>
            <a:chExt cx="235841" cy="578619"/>
          </a:xfrm>
        </p:grpSpPr>
        <p:sp>
          <p:nvSpPr>
            <p:cNvPr id="142" name="Google Shape;142;p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1088449" y="4331747"/>
            <a:ext cx="305164" cy="387800"/>
            <a:chOff x="2079424" y="521748"/>
            <a:chExt cx="228873" cy="290850"/>
          </a:xfrm>
        </p:grpSpPr>
        <p:sp>
          <p:nvSpPr>
            <p:cNvPr id="146" name="Google Shape;146;p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364379" y="5555587"/>
            <a:ext cx="679565" cy="746165"/>
            <a:chOff x="1693693" y="-2602979"/>
            <a:chExt cx="509674" cy="559624"/>
          </a:xfrm>
        </p:grpSpPr>
        <p:sp>
          <p:nvSpPr>
            <p:cNvPr id="150" name="Google Shape;150;p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2192807" y="4600523"/>
            <a:ext cx="478364" cy="477044"/>
            <a:chOff x="2601030" y="2721166"/>
            <a:chExt cx="358773" cy="357783"/>
          </a:xfrm>
        </p:grpSpPr>
        <p:sp>
          <p:nvSpPr>
            <p:cNvPr id="160" name="Google Shape;160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" name="Google Shape;168;p2"/>
          <p:cNvGrpSpPr/>
          <p:nvPr/>
        </p:nvGrpSpPr>
        <p:grpSpPr>
          <a:xfrm>
            <a:off x="8368374" y="5274990"/>
            <a:ext cx="478364" cy="477044"/>
            <a:chOff x="2601030" y="2721166"/>
            <a:chExt cx="358773" cy="357783"/>
          </a:xfrm>
        </p:grpSpPr>
        <p:sp>
          <p:nvSpPr>
            <p:cNvPr id="169" name="Google Shape;169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" name="Google Shape;177;p2"/>
          <p:cNvGrpSpPr/>
          <p:nvPr/>
        </p:nvGrpSpPr>
        <p:grpSpPr>
          <a:xfrm rot="-5400000">
            <a:off x="9727380" y="5796720"/>
            <a:ext cx="743523" cy="743523"/>
            <a:chOff x="3560335" y="-646412"/>
            <a:chExt cx="557642" cy="557642"/>
          </a:xfrm>
        </p:grpSpPr>
        <p:sp>
          <p:nvSpPr>
            <p:cNvPr id="178" name="Google Shape;178;p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" name="Google Shape;187;p2"/>
          <p:cNvSpPr/>
          <p:nvPr/>
        </p:nvSpPr>
        <p:spPr>
          <a:xfrm>
            <a:off x="9146497" y="63537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"/>
          <p:cNvSpPr/>
          <p:nvPr/>
        </p:nvSpPr>
        <p:spPr>
          <a:xfrm>
            <a:off x="643513" y="47777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9" name="Google Shape;189;p2"/>
          <p:cNvGrpSpPr/>
          <p:nvPr/>
        </p:nvGrpSpPr>
        <p:grpSpPr>
          <a:xfrm>
            <a:off x="2220432" y="6329117"/>
            <a:ext cx="171921" cy="171921"/>
            <a:chOff x="794923" y="2795124"/>
            <a:chExt cx="128941" cy="128941"/>
          </a:xfrm>
        </p:grpSpPr>
        <p:sp>
          <p:nvSpPr>
            <p:cNvPr id="190" name="Google Shape;190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2"/>
          <p:cNvGrpSpPr/>
          <p:nvPr/>
        </p:nvGrpSpPr>
        <p:grpSpPr>
          <a:xfrm>
            <a:off x="11578214" y="2707817"/>
            <a:ext cx="171921" cy="171921"/>
            <a:chOff x="794923" y="2795124"/>
            <a:chExt cx="128941" cy="128941"/>
          </a:xfrm>
        </p:grpSpPr>
        <p:sp>
          <p:nvSpPr>
            <p:cNvPr id="193" name="Google Shape;193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" name="Google Shape;195;p2"/>
          <p:cNvGrpSpPr/>
          <p:nvPr/>
        </p:nvGrpSpPr>
        <p:grpSpPr>
          <a:xfrm>
            <a:off x="10697581" y="4824950"/>
            <a:ext cx="171921" cy="171921"/>
            <a:chOff x="794923" y="2795124"/>
            <a:chExt cx="128941" cy="128941"/>
          </a:xfrm>
        </p:grpSpPr>
        <p:sp>
          <p:nvSpPr>
            <p:cNvPr id="196" name="Google Shape;19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" name="Google Shape;198;p2"/>
          <p:cNvGrpSpPr/>
          <p:nvPr/>
        </p:nvGrpSpPr>
        <p:grpSpPr>
          <a:xfrm>
            <a:off x="364381" y="740384"/>
            <a:ext cx="171921" cy="171921"/>
            <a:chOff x="794923" y="2795124"/>
            <a:chExt cx="128941" cy="128941"/>
          </a:xfrm>
        </p:grpSpPr>
        <p:sp>
          <p:nvSpPr>
            <p:cNvPr id="199" name="Google Shape;199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942714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title">
  <p:cSld name="Photo and title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"/>
          <p:cNvSpPr txBox="1">
            <a:spLocks noGrp="1"/>
          </p:cNvSpPr>
          <p:nvPr>
            <p:ph type="title"/>
          </p:nvPr>
        </p:nvSpPr>
        <p:spPr>
          <a:xfrm rot="122813">
            <a:off x="3992453" y="2577605"/>
            <a:ext cx="3326123" cy="2479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77" name="Google Shape;877;p11"/>
          <p:cNvGrpSpPr/>
          <p:nvPr/>
        </p:nvGrpSpPr>
        <p:grpSpPr>
          <a:xfrm flipH="1">
            <a:off x="11317591" y="5646897"/>
            <a:ext cx="524493" cy="459225"/>
            <a:chOff x="299281" y="2848081"/>
            <a:chExt cx="457673" cy="400720"/>
          </a:xfrm>
        </p:grpSpPr>
        <p:sp>
          <p:nvSpPr>
            <p:cNvPr id="878" name="Google Shape;878;p11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0" name="Google Shape;880;p11"/>
          <p:cNvGrpSpPr/>
          <p:nvPr/>
        </p:nvGrpSpPr>
        <p:grpSpPr>
          <a:xfrm flipH="1">
            <a:off x="11678503" y="5256304"/>
            <a:ext cx="147765" cy="147765"/>
            <a:chOff x="794923" y="2795124"/>
            <a:chExt cx="128941" cy="128941"/>
          </a:xfrm>
        </p:grpSpPr>
        <p:sp>
          <p:nvSpPr>
            <p:cNvPr id="881" name="Google Shape;881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3" name="Google Shape;883;p11"/>
          <p:cNvGrpSpPr/>
          <p:nvPr/>
        </p:nvGrpSpPr>
        <p:grpSpPr>
          <a:xfrm flipH="1">
            <a:off x="10357342" y="5429031"/>
            <a:ext cx="860076" cy="1051300"/>
            <a:chOff x="794919" y="4014442"/>
            <a:chExt cx="750503" cy="917365"/>
          </a:xfrm>
        </p:grpSpPr>
        <p:sp>
          <p:nvSpPr>
            <p:cNvPr id="884" name="Google Shape;884;p1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7" name="Google Shape;887;p11"/>
          <p:cNvGrpSpPr/>
          <p:nvPr/>
        </p:nvGrpSpPr>
        <p:grpSpPr>
          <a:xfrm flipH="1">
            <a:off x="11079524" y="4776358"/>
            <a:ext cx="241653" cy="894431"/>
            <a:chOff x="2419167" y="1286206"/>
            <a:chExt cx="210867" cy="780480"/>
          </a:xfrm>
        </p:grpSpPr>
        <p:sp>
          <p:nvSpPr>
            <p:cNvPr id="888" name="Google Shape;888;p1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03" name="Google Shape;903;p11"/>
          <p:cNvSpPr/>
          <p:nvPr/>
        </p:nvSpPr>
        <p:spPr>
          <a:xfrm flipH="1">
            <a:off x="11527677" y="43561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4" name="Google Shape;904;p11"/>
          <p:cNvGrpSpPr/>
          <p:nvPr/>
        </p:nvGrpSpPr>
        <p:grpSpPr>
          <a:xfrm flipH="1">
            <a:off x="10060199" y="6299052"/>
            <a:ext cx="147765" cy="147765"/>
            <a:chOff x="794923" y="2795124"/>
            <a:chExt cx="128941" cy="128941"/>
          </a:xfrm>
        </p:grpSpPr>
        <p:sp>
          <p:nvSpPr>
            <p:cNvPr id="905" name="Google Shape;905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1"/>
          <p:cNvGrpSpPr/>
          <p:nvPr/>
        </p:nvGrpSpPr>
        <p:grpSpPr>
          <a:xfrm flipH="1">
            <a:off x="11515965" y="4742352"/>
            <a:ext cx="249684" cy="249685"/>
            <a:chOff x="1447449" y="4268259"/>
            <a:chExt cx="217875" cy="217875"/>
          </a:xfrm>
        </p:grpSpPr>
        <p:sp>
          <p:nvSpPr>
            <p:cNvPr id="908" name="Google Shape;908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6" name="Google Shape;916;p11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917" name="Google Shape;917;p1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5" name="Google Shape;925;p11"/>
          <p:cNvGrpSpPr/>
          <p:nvPr/>
        </p:nvGrpSpPr>
        <p:grpSpPr>
          <a:xfrm>
            <a:off x="470769" y="510907"/>
            <a:ext cx="727229" cy="888656"/>
            <a:chOff x="2859835" y="2776139"/>
            <a:chExt cx="634581" cy="775442"/>
          </a:xfrm>
        </p:grpSpPr>
        <p:sp>
          <p:nvSpPr>
            <p:cNvPr id="926" name="Google Shape;926;p1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29" name="Google Shape;929;p11"/>
          <p:cNvSpPr/>
          <p:nvPr/>
        </p:nvSpPr>
        <p:spPr>
          <a:xfrm>
            <a:off x="2037510" y="331348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30" name="Google Shape;930;p11"/>
          <p:cNvGrpSpPr/>
          <p:nvPr/>
        </p:nvGrpSpPr>
        <p:grpSpPr>
          <a:xfrm rot="10800000">
            <a:off x="394503" y="1600301"/>
            <a:ext cx="808509" cy="822252"/>
            <a:chOff x="3027518" y="-1395725"/>
            <a:chExt cx="705506" cy="717497"/>
          </a:xfrm>
        </p:grpSpPr>
        <p:sp>
          <p:nvSpPr>
            <p:cNvPr id="931" name="Google Shape;931;p1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0" name="Google Shape;940;p11"/>
          <p:cNvGrpSpPr/>
          <p:nvPr/>
        </p:nvGrpSpPr>
        <p:grpSpPr>
          <a:xfrm>
            <a:off x="1136696" y="348766"/>
            <a:ext cx="768416" cy="771863"/>
            <a:chOff x="1889565" y="-3382437"/>
            <a:chExt cx="670520" cy="673527"/>
          </a:xfrm>
        </p:grpSpPr>
        <p:sp>
          <p:nvSpPr>
            <p:cNvPr id="941" name="Google Shape;941;p11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6" name="Google Shape;946;p11"/>
          <p:cNvGrpSpPr/>
          <p:nvPr/>
        </p:nvGrpSpPr>
        <p:grpSpPr>
          <a:xfrm flipH="1">
            <a:off x="381266" y="586186"/>
            <a:ext cx="147765" cy="147765"/>
            <a:chOff x="794923" y="2795124"/>
            <a:chExt cx="128941" cy="128941"/>
          </a:xfrm>
        </p:grpSpPr>
        <p:sp>
          <p:nvSpPr>
            <p:cNvPr id="947" name="Google Shape;947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9" name="Google Shape;949;p11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950" name="Google Shape;950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8" name="Google Shape;958;p11"/>
          <p:cNvSpPr/>
          <p:nvPr/>
        </p:nvSpPr>
        <p:spPr>
          <a:xfrm>
            <a:off x="1" y="1"/>
            <a:ext cx="12226852" cy="6857751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5741" y="5353"/>
                </a:moveTo>
                <a:cubicBezTo>
                  <a:pt x="275741" y="8359"/>
                  <a:pt x="278158" y="10803"/>
                  <a:pt x="281138" y="10803"/>
                </a:cubicBezTo>
                <a:lnTo>
                  <a:pt x="281138" y="149775"/>
                </a:lnTo>
                <a:cubicBezTo>
                  <a:pt x="278158" y="149775"/>
                  <a:pt x="275741" y="152219"/>
                  <a:pt x="275741" y="155225"/>
                </a:cubicBezTo>
                <a:lnTo>
                  <a:pt x="9733" y="155225"/>
                </a:lnTo>
                <a:cubicBezTo>
                  <a:pt x="9733" y="152219"/>
                  <a:pt x="7315" y="149775"/>
                  <a:pt x="4336" y="149775"/>
                </a:cubicBezTo>
                <a:lnTo>
                  <a:pt x="4336" y="10803"/>
                </a:lnTo>
                <a:cubicBezTo>
                  <a:pt x="7315" y="10803"/>
                  <a:pt x="9733" y="8359"/>
                  <a:pt x="9733" y="5353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47666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08675260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554" name="Google Shape;1554;p26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555" name="Google Shape;1555;p2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56" name="Google Shape;1556;p2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557" name="Google Shape;1557;p2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61" name="Google Shape;1561;p2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26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571" name="Google Shape;1571;p26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572" name="Google Shape;1572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4" name="Google Shape;1594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5" name="Google Shape;1595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9" name="Google Shape;1599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0" name="Google Shape;1600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03" name="Google Shape;1603;p26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604" name="Google Shape;1604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9" name="Google Shape;1619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0" name="Google Shape;1620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4" name="Google Shape;1624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6" name="Google Shape;1626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2" name="Google Shape;1632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874148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27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637" name="Google Shape;1637;p2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38" name="Google Shape;1638;p27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639" name="Google Shape;1639;p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42" name="Google Shape;1642;p2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48" name="Google Shape;1648;p27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49" name="Google Shape;1649;p27"/>
          <p:cNvGrpSpPr/>
          <p:nvPr/>
        </p:nvGrpSpPr>
        <p:grpSpPr>
          <a:xfrm rot="-2700000" flipH="1">
            <a:off x="600962" y="4107578"/>
            <a:ext cx="976333" cy="4074361"/>
            <a:chOff x="3615675" y="367825"/>
            <a:chExt cx="808650" cy="3374600"/>
          </a:xfrm>
        </p:grpSpPr>
        <p:sp>
          <p:nvSpPr>
            <p:cNvPr id="1650" name="Google Shape;1650;p2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1352728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8"/>
          <p:cNvGrpSpPr/>
          <p:nvPr/>
        </p:nvGrpSpPr>
        <p:grpSpPr>
          <a:xfrm>
            <a:off x="-277300" y="-393073"/>
            <a:ext cx="12469312" cy="8037215"/>
            <a:chOff x="-207975" y="-294805"/>
            <a:chExt cx="9351984" cy="6027911"/>
          </a:xfrm>
        </p:grpSpPr>
        <p:sp>
          <p:nvSpPr>
            <p:cNvPr id="1683" name="Google Shape;1683;p2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2" name="Google Shape;1692;p28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1693" name="Google Shape;1693;p28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98" name="Google Shape;1698;p2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01" name="Google Shape;1701;p28"/>
          <p:cNvSpPr txBox="1">
            <a:spLocks noGrp="1"/>
          </p:cNvSpPr>
          <p:nvPr>
            <p:ph type="title"/>
          </p:nvPr>
        </p:nvSpPr>
        <p:spPr>
          <a:xfrm flipH="1">
            <a:off x="5381800" y="1899200"/>
            <a:ext cx="53980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2" name="Google Shape;1702;p28"/>
          <p:cNvSpPr txBox="1">
            <a:spLocks noGrp="1"/>
          </p:cNvSpPr>
          <p:nvPr>
            <p:ph type="subTitle" idx="1"/>
          </p:nvPr>
        </p:nvSpPr>
        <p:spPr>
          <a:xfrm flipH="1">
            <a:off x="5381800" y="3209375"/>
            <a:ext cx="5398000" cy="1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3" name="Google Shape;1703;p28"/>
          <p:cNvSpPr txBox="1"/>
          <p:nvPr/>
        </p:nvSpPr>
        <p:spPr>
          <a:xfrm>
            <a:off x="5381812" y="4767804"/>
            <a:ext cx="5398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96799506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29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706" name="Google Shape;1706;p2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07" name="Google Shape;1707;p2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708" name="Google Shape;1708;p2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12" name="Google Shape;1712;p2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29"/>
          <p:cNvGrpSpPr/>
          <p:nvPr/>
        </p:nvGrpSpPr>
        <p:grpSpPr>
          <a:xfrm>
            <a:off x="-1093539" y="-750258"/>
            <a:ext cx="14379081" cy="8358515"/>
            <a:chOff x="-583066" y="-489218"/>
            <a:chExt cx="10784311" cy="6268886"/>
          </a:xfrm>
        </p:grpSpPr>
        <p:grpSp>
          <p:nvGrpSpPr>
            <p:cNvPr id="1727" name="Google Shape;1727;p29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728" name="Google Shape;1728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8" name="Google Shape;1738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59" name="Google Shape;1759;p29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1760" name="Google Shape;1760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16828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30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793" name="Google Shape;1793;p3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94" name="Google Shape;1794;p30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795" name="Google Shape;1795;p3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98" name="Google Shape;1798;p3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30"/>
          <p:cNvGrpSpPr/>
          <p:nvPr/>
        </p:nvGrpSpPr>
        <p:grpSpPr>
          <a:xfrm>
            <a:off x="-759546" y="-1112474"/>
            <a:ext cx="3571380" cy="9082947"/>
            <a:chOff x="-569660" y="-834355"/>
            <a:chExt cx="2678535" cy="6812210"/>
          </a:xfrm>
        </p:grpSpPr>
        <p:grpSp>
          <p:nvGrpSpPr>
            <p:cNvPr id="1805" name="Google Shape;1805;p30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2" name="Google Shape;1822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3" name="Google Shape;1823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37" name="Google Shape;1837;p30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1838" name="Google Shape;1838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9" name="Google Shape;1839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0" name="Google Shape;1840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6" name="Google Shape;1856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7" name="Google Shape;1857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80846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936109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3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6816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8811649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594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1" name="Google Shape;961;p12"/>
          <p:cNvSpPr txBox="1">
            <a:spLocks noGrp="1"/>
          </p:cNvSpPr>
          <p:nvPr>
            <p:ph type="title"/>
          </p:nvPr>
        </p:nvSpPr>
        <p:spPr>
          <a:xfrm>
            <a:off x="1691400" y="719333"/>
            <a:ext cx="880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2" name="Google Shape;962;p12"/>
          <p:cNvSpPr txBox="1">
            <a:spLocks noGrp="1"/>
          </p:cNvSpPr>
          <p:nvPr>
            <p:ph type="subTitle" idx="1"/>
          </p:nvPr>
        </p:nvSpPr>
        <p:spPr>
          <a:xfrm>
            <a:off x="1274367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3" name="Google Shape;963;p12"/>
          <p:cNvSpPr txBox="1">
            <a:spLocks noGrp="1"/>
          </p:cNvSpPr>
          <p:nvPr>
            <p:ph type="subTitle" idx="2"/>
          </p:nvPr>
        </p:nvSpPr>
        <p:spPr>
          <a:xfrm>
            <a:off x="1274367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4" name="Google Shape;964;p12"/>
          <p:cNvSpPr txBox="1">
            <a:spLocks noGrp="1"/>
          </p:cNvSpPr>
          <p:nvPr>
            <p:ph type="subTitle" idx="3"/>
          </p:nvPr>
        </p:nvSpPr>
        <p:spPr>
          <a:xfrm>
            <a:off x="4867000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12"/>
          <p:cNvSpPr txBox="1">
            <a:spLocks noGrp="1"/>
          </p:cNvSpPr>
          <p:nvPr>
            <p:ph type="subTitle" idx="4"/>
          </p:nvPr>
        </p:nvSpPr>
        <p:spPr>
          <a:xfrm>
            <a:off x="4867000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6" name="Google Shape;966;p12"/>
          <p:cNvSpPr txBox="1">
            <a:spLocks noGrp="1"/>
          </p:cNvSpPr>
          <p:nvPr>
            <p:ph type="subTitle" idx="5"/>
          </p:nvPr>
        </p:nvSpPr>
        <p:spPr>
          <a:xfrm>
            <a:off x="8459633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7" name="Google Shape;967;p12"/>
          <p:cNvSpPr txBox="1">
            <a:spLocks noGrp="1"/>
          </p:cNvSpPr>
          <p:nvPr>
            <p:ph type="subTitle" idx="6"/>
          </p:nvPr>
        </p:nvSpPr>
        <p:spPr>
          <a:xfrm>
            <a:off x="8459633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68" name="Google Shape;968;p12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969" name="Google Shape;969;p1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4" name="Google Shape;984;p12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985" name="Google Shape;985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3" name="Google Shape;993;p12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994" name="Google Shape;994;p1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1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1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7" name="Google Shape;997;p12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998" name="Google Shape;998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12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1004" name="Google Shape;1004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6" name="Google Shape;1006;p12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1007" name="Google Shape;1007;p1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6" name="Google Shape;1016;p12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1017" name="Google Shape;1017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5" name="Google Shape;1025;p12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1026" name="Google Shape;1026;p1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1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12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1035" name="Google Shape;1035;p1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2" name="Google Shape;1042;p12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1043" name="Google Shape;1043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5" name="Google Shape;1045;p12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1046" name="Google Shape;1046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1" name="Google Shape;1051;p12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1052" name="Google Shape;1052;p1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1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5" name="Google Shape;1055;p1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1056" name="Google Shape;1056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0134031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749267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22469315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286500" y="2870200"/>
            <a:ext cx="478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62738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62865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4213300">
            <a:off x="4268546" y="5330599"/>
            <a:ext cx="881852" cy="1238635"/>
            <a:chOff x="2374700" y="1056350"/>
            <a:chExt cx="797300" cy="1119875"/>
          </a:xfrm>
        </p:grpSpPr>
        <p:sp>
          <p:nvSpPr>
            <p:cNvPr id="46" name="Google Shape;46;p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4242672">
            <a:off x="606398" y="446014"/>
            <a:ext cx="1187417" cy="1441485"/>
            <a:chOff x="3397302" y="3304800"/>
            <a:chExt cx="1031123" cy="1251750"/>
          </a:xfrm>
        </p:grpSpPr>
        <p:sp>
          <p:nvSpPr>
            <p:cNvPr id="54" name="Google Shape;54;p3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34613681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17636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186851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90123843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5550000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73189875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26570410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37210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2">
  <p:cSld name="Title and three columns - 2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6" name="Google Shape;1066;p13"/>
          <p:cNvSpPr txBox="1">
            <a:spLocks noGrp="1"/>
          </p:cNvSpPr>
          <p:nvPr>
            <p:ph type="title"/>
          </p:nvPr>
        </p:nvSpPr>
        <p:spPr>
          <a:xfrm>
            <a:off x="2011000" y="719333"/>
            <a:ext cx="8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subTitle" idx="1"/>
          </p:nvPr>
        </p:nvSpPr>
        <p:spPr>
          <a:xfrm>
            <a:off x="12208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subTitle" idx="2"/>
          </p:nvPr>
        </p:nvSpPr>
        <p:spPr>
          <a:xfrm>
            <a:off x="12208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3"/>
          </p:nvPr>
        </p:nvSpPr>
        <p:spPr>
          <a:xfrm>
            <a:off x="48836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subTitle" idx="4"/>
          </p:nvPr>
        </p:nvSpPr>
        <p:spPr>
          <a:xfrm>
            <a:off x="48836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5"/>
          </p:nvPr>
        </p:nvSpPr>
        <p:spPr>
          <a:xfrm>
            <a:off x="85464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6"/>
          </p:nvPr>
        </p:nvSpPr>
        <p:spPr>
          <a:xfrm>
            <a:off x="85464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073" name="Google Shape;1073;p13"/>
          <p:cNvGrpSpPr/>
          <p:nvPr/>
        </p:nvGrpSpPr>
        <p:grpSpPr>
          <a:xfrm>
            <a:off x="10439782" y="371716"/>
            <a:ext cx="1106052" cy="1126143"/>
            <a:chOff x="7916906" y="126387"/>
            <a:chExt cx="829539" cy="844607"/>
          </a:xfrm>
        </p:grpSpPr>
        <p:sp>
          <p:nvSpPr>
            <p:cNvPr id="1074" name="Google Shape;1074;p13"/>
            <p:cNvSpPr/>
            <p:nvPr/>
          </p:nvSpPr>
          <p:spPr>
            <a:xfrm>
              <a:off x="7916906" y="126387"/>
              <a:ext cx="490049" cy="49505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8161928" y="210844"/>
              <a:ext cx="161416" cy="160588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8375157" y="603051"/>
              <a:ext cx="371288" cy="36794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8323323" y="554532"/>
              <a:ext cx="78621" cy="76964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8" name="Google Shape;1078;p13"/>
          <p:cNvGrpSpPr/>
          <p:nvPr/>
        </p:nvGrpSpPr>
        <p:grpSpPr>
          <a:xfrm flipH="1">
            <a:off x="448643" y="341902"/>
            <a:ext cx="651639" cy="796191"/>
            <a:chOff x="6180225" y="405175"/>
            <a:chExt cx="606514" cy="741056"/>
          </a:xfrm>
        </p:grpSpPr>
        <p:sp>
          <p:nvSpPr>
            <p:cNvPr id="1079" name="Google Shape;1079;p13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2" name="Google Shape;1082;p13"/>
          <p:cNvGrpSpPr/>
          <p:nvPr/>
        </p:nvGrpSpPr>
        <p:grpSpPr>
          <a:xfrm flipH="1">
            <a:off x="362100" y="1304919"/>
            <a:ext cx="548659" cy="885773"/>
            <a:chOff x="4698532" y="1605962"/>
            <a:chExt cx="510665" cy="824436"/>
          </a:xfrm>
        </p:grpSpPr>
        <p:sp>
          <p:nvSpPr>
            <p:cNvPr id="1083" name="Google Shape;1083;p13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6" name="Google Shape;1086;p13"/>
          <p:cNvGrpSpPr/>
          <p:nvPr/>
        </p:nvGrpSpPr>
        <p:grpSpPr>
          <a:xfrm flipH="1">
            <a:off x="1010226" y="1563751"/>
            <a:ext cx="147765" cy="147765"/>
            <a:chOff x="794923" y="2795124"/>
            <a:chExt cx="128941" cy="128941"/>
          </a:xfrm>
        </p:grpSpPr>
        <p:sp>
          <p:nvSpPr>
            <p:cNvPr id="1087" name="Google Shape;1087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9" name="Google Shape;1089;p13"/>
          <p:cNvGrpSpPr/>
          <p:nvPr/>
        </p:nvGrpSpPr>
        <p:grpSpPr>
          <a:xfrm>
            <a:off x="1238909" y="945054"/>
            <a:ext cx="222199" cy="223333"/>
            <a:chOff x="3407917" y="-1400250"/>
            <a:chExt cx="193891" cy="194881"/>
          </a:xfrm>
        </p:grpSpPr>
        <p:sp>
          <p:nvSpPr>
            <p:cNvPr id="1090" name="Google Shape;1090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8" name="Google Shape;1098;p13"/>
          <p:cNvGrpSpPr/>
          <p:nvPr/>
        </p:nvGrpSpPr>
        <p:grpSpPr>
          <a:xfrm rot="-5400000" flipH="1">
            <a:off x="1132062" y="430401"/>
            <a:ext cx="639057" cy="639057"/>
            <a:chOff x="3560335" y="-646412"/>
            <a:chExt cx="557642" cy="557642"/>
          </a:xfrm>
        </p:grpSpPr>
        <p:sp>
          <p:nvSpPr>
            <p:cNvPr id="1099" name="Google Shape;1099;p1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8" name="Google Shape;1108;p13"/>
          <p:cNvGrpSpPr/>
          <p:nvPr/>
        </p:nvGrpSpPr>
        <p:grpSpPr>
          <a:xfrm flipH="1">
            <a:off x="1901347" y="311655"/>
            <a:ext cx="147765" cy="147765"/>
            <a:chOff x="794923" y="2795124"/>
            <a:chExt cx="128941" cy="128941"/>
          </a:xfrm>
        </p:grpSpPr>
        <p:sp>
          <p:nvSpPr>
            <p:cNvPr id="1109" name="Google Shape;1109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1" name="Google Shape;1111;p13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1112" name="Google Shape;1112;p13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1" name="Google Shape;1121;p13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1122" name="Google Shape;1122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13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1125" name="Google Shape;1125;p1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0" name="Google Shape;1130;p13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1131" name="Google Shape;1131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9" name="Google Shape;1139;p13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1140" name="Google Shape;1140;p13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7" name="Google Shape;1147;p13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1148" name="Google Shape;1148;p1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1" name="Google Shape;1151;p13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1152" name="Google Shape;1152;p13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0" name="Google Shape;1160;p13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161" name="Google Shape;1161;p1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3825236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80693129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695438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08318891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7183202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0675173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999694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63164844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01762253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76089646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8569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1" name="Google Shape;1171;p14"/>
          <p:cNvSpPr txBox="1">
            <a:spLocks noGrp="1"/>
          </p:cNvSpPr>
          <p:nvPr>
            <p:ph type="title"/>
          </p:nvPr>
        </p:nvSpPr>
        <p:spPr>
          <a:xfrm>
            <a:off x="1700200" y="2911600"/>
            <a:ext cx="8791600" cy="10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333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172" name="Google Shape;1172;p14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1173" name="Google Shape;1173;p14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6" name="Google Shape;1176;p14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1177" name="Google Shape;1177;p14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14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1193" name="Google Shape;1193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2" name="Google Shape;1202;p14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1203" name="Google Shape;1203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6" name="Google Shape;1206;p14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1207" name="Google Shape;1207;p14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9" name="Google Shape;1209;p14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1210" name="Google Shape;1210;p1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2" name="Google Shape;1212;p14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1213" name="Google Shape;1213;p1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1" name="Google Shape;1221;p14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1222" name="Google Shape;1222;p14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6" name="Google Shape;1226;p14"/>
          <p:cNvGrpSpPr/>
          <p:nvPr/>
        </p:nvGrpSpPr>
        <p:grpSpPr>
          <a:xfrm>
            <a:off x="685515" y="1551680"/>
            <a:ext cx="584087" cy="641329"/>
            <a:chOff x="1693693" y="-2602979"/>
            <a:chExt cx="509674" cy="559624"/>
          </a:xfrm>
        </p:grpSpPr>
        <p:sp>
          <p:nvSpPr>
            <p:cNvPr id="1227" name="Google Shape;1227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6" name="Google Shape;1236;p14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1237" name="Google Shape;1237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0" name="Google Shape;1240;p14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1241" name="Google Shape;1241;p14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9" name="Google Shape;1249;p14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1250" name="Google Shape;1250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3" name="Google Shape;1253;p14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1254" name="Google Shape;1254;p1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1" name="Google Shape;1261;p14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1262" name="Google Shape;1262;p1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1266" name="Google Shape;1266;p1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3" name="Google Shape;1273;p14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1274" name="Google Shape;1274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7" name="Google Shape;1277;p14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278" name="Google Shape;1278;p14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3" name="Google Shape;1283;p14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84" name="Google Shape;1284;p14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1285" name="Google Shape;1285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4" name="Google Shape;1294;p14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1295" name="Google Shape;1295;p1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0" name="Google Shape;1300;p14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1301" name="Google Shape;1301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0" name="Google Shape;1310;p14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1311" name="Google Shape;1311;p14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14" name="Google Shape;1314;p14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14681326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510262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38597283"/>
      </p:ext>
    </p:extLst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506356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568457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2759735"/>
      </p:ext>
    </p:extLst>
  </p:cSld>
  <p:clrMapOvr>
    <a:masterClrMapping/>
  </p:clrMapOvr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209121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38891451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8862269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6882482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845512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7" name="Google Shape;1317;p15"/>
          <p:cNvSpPr txBox="1">
            <a:spLocks noGrp="1"/>
          </p:cNvSpPr>
          <p:nvPr>
            <p:ph type="title"/>
          </p:nvPr>
        </p:nvSpPr>
        <p:spPr>
          <a:xfrm>
            <a:off x="2308667" y="2146267"/>
            <a:ext cx="7574800" cy="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8666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18" name="Google Shape;1318;p15"/>
          <p:cNvSpPr txBox="1">
            <a:spLocks noGrp="1"/>
          </p:cNvSpPr>
          <p:nvPr>
            <p:ph type="subTitle" idx="1"/>
          </p:nvPr>
        </p:nvSpPr>
        <p:spPr>
          <a:xfrm>
            <a:off x="3823600" y="3496233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9" name="Google Shape;1319;p15"/>
          <p:cNvSpPr txBox="1">
            <a:spLocks noGrp="1"/>
          </p:cNvSpPr>
          <p:nvPr>
            <p:ph type="subTitle" idx="2"/>
          </p:nvPr>
        </p:nvSpPr>
        <p:spPr>
          <a:xfrm>
            <a:off x="3823600" y="4439800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2800">
                <a:solidFill>
                  <a:schemeClr val="accent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20" name="Google Shape;1320;p15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321" name="Google Shape;1321;p1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4" name="Google Shape;1324;p15"/>
          <p:cNvGrpSpPr/>
          <p:nvPr/>
        </p:nvGrpSpPr>
        <p:grpSpPr>
          <a:xfrm>
            <a:off x="1116858" y="328905"/>
            <a:ext cx="440901" cy="676843"/>
            <a:chOff x="1603769" y="107044"/>
            <a:chExt cx="384731" cy="590613"/>
          </a:xfrm>
        </p:grpSpPr>
        <p:sp>
          <p:nvSpPr>
            <p:cNvPr id="1325" name="Google Shape;1325;p1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2" name="Google Shape;1332;p15"/>
          <p:cNvGrpSpPr/>
          <p:nvPr/>
        </p:nvGrpSpPr>
        <p:grpSpPr>
          <a:xfrm rot="10800000">
            <a:off x="562204" y="1616826"/>
            <a:ext cx="808509" cy="822252"/>
            <a:chOff x="3027518" y="-1395725"/>
            <a:chExt cx="705506" cy="717497"/>
          </a:xfrm>
        </p:grpSpPr>
        <p:sp>
          <p:nvSpPr>
            <p:cNvPr id="1333" name="Google Shape;1333;p15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2" name="Google Shape;1342;p15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343" name="Google Shape;1343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6" name="Google Shape;1346;p15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347" name="Google Shape;1347;p1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9" name="Google Shape;1349;p15"/>
          <p:cNvGrpSpPr/>
          <p:nvPr/>
        </p:nvGrpSpPr>
        <p:grpSpPr>
          <a:xfrm>
            <a:off x="1745422" y="604319"/>
            <a:ext cx="249684" cy="249685"/>
            <a:chOff x="1447449" y="4268259"/>
            <a:chExt cx="217875" cy="217875"/>
          </a:xfrm>
        </p:grpSpPr>
        <p:sp>
          <p:nvSpPr>
            <p:cNvPr id="1350" name="Google Shape;1350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8" name="Google Shape;1358;p15"/>
          <p:cNvGrpSpPr/>
          <p:nvPr/>
        </p:nvGrpSpPr>
        <p:grpSpPr>
          <a:xfrm>
            <a:off x="2227573" y="260466"/>
            <a:ext cx="211899" cy="270316"/>
            <a:chOff x="2947570" y="-1075969"/>
            <a:chExt cx="184903" cy="235878"/>
          </a:xfrm>
        </p:grpSpPr>
        <p:sp>
          <p:nvSpPr>
            <p:cNvPr id="1359" name="Google Shape;1359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2" name="Google Shape;1362;p1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363" name="Google Shape;1363;p1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1" name="Google Shape;1371;p15"/>
          <p:cNvGrpSpPr/>
          <p:nvPr/>
        </p:nvGrpSpPr>
        <p:grpSpPr>
          <a:xfrm>
            <a:off x="11116190" y="594486"/>
            <a:ext cx="249684" cy="249685"/>
            <a:chOff x="1447449" y="4268259"/>
            <a:chExt cx="217875" cy="217875"/>
          </a:xfrm>
        </p:grpSpPr>
        <p:sp>
          <p:nvSpPr>
            <p:cNvPr id="1372" name="Google Shape;1372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0" name="Google Shape;1380;p15"/>
          <p:cNvGrpSpPr/>
          <p:nvPr/>
        </p:nvGrpSpPr>
        <p:grpSpPr>
          <a:xfrm rot="3599929">
            <a:off x="10398789" y="5100682"/>
            <a:ext cx="956329" cy="1001009"/>
            <a:chOff x="3153626" y="-2653955"/>
            <a:chExt cx="834426" cy="873411"/>
          </a:xfrm>
        </p:grpSpPr>
        <p:sp>
          <p:nvSpPr>
            <p:cNvPr id="1381" name="Google Shape;1381;p1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8" name="Google Shape;1388;p15"/>
          <p:cNvGrpSpPr/>
          <p:nvPr/>
        </p:nvGrpSpPr>
        <p:grpSpPr>
          <a:xfrm>
            <a:off x="11468414" y="4108990"/>
            <a:ext cx="222199" cy="223333"/>
            <a:chOff x="3407917" y="-1400250"/>
            <a:chExt cx="193891" cy="194881"/>
          </a:xfrm>
        </p:grpSpPr>
        <p:sp>
          <p:nvSpPr>
            <p:cNvPr id="1389" name="Google Shape;1389;p1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7" name="Google Shape;1397;p15"/>
          <p:cNvGrpSpPr/>
          <p:nvPr/>
        </p:nvGrpSpPr>
        <p:grpSpPr>
          <a:xfrm>
            <a:off x="11048265" y="5696014"/>
            <a:ext cx="768416" cy="771863"/>
            <a:chOff x="1889565" y="-3382437"/>
            <a:chExt cx="670520" cy="673527"/>
          </a:xfrm>
        </p:grpSpPr>
        <p:sp>
          <p:nvSpPr>
            <p:cNvPr id="1398" name="Google Shape;1398;p1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3" name="Google Shape;1403;p15"/>
          <p:cNvGrpSpPr/>
          <p:nvPr/>
        </p:nvGrpSpPr>
        <p:grpSpPr>
          <a:xfrm>
            <a:off x="11444094" y="4919941"/>
            <a:ext cx="270273" cy="663097"/>
            <a:chOff x="6219428" y="3871144"/>
            <a:chExt cx="235841" cy="578619"/>
          </a:xfrm>
        </p:grpSpPr>
        <p:sp>
          <p:nvSpPr>
            <p:cNvPr id="1404" name="Google Shape;1404;p1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7" name="Google Shape;1407;p15"/>
          <p:cNvGrpSpPr/>
          <p:nvPr/>
        </p:nvGrpSpPr>
        <p:grpSpPr>
          <a:xfrm>
            <a:off x="11134435" y="4610541"/>
            <a:ext cx="262288" cy="333313"/>
            <a:chOff x="2079424" y="521748"/>
            <a:chExt cx="228873" cy="290850"/>
          </a:xfrm>
        </p:grpSpPr>
        <p:sp>
          <p:nvSpPr>
            <p:cNvPr id="1408" name="Google Shape;1408;p1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1" name="Google Shape;1411;p15"/>
          <p:cNvGrpSpPr/>
          <p:nvPr/>
        </p:nvGrpSpPr>
        <p:grpSpPr>
          <a:xfrm rot="-5400000">
            <a:off x="9789120" y="5870220"/>
            <a:ext cx="639057" cy="639057"/>
            <a:chOff x="3560335" y="-646412"/>
            <a:chExt cx="557642" cy="557642"/>
          </a:xfrm>
        </p:grpSpPr>
        <p:sp>
          <p:nvSpPr>
            <p:cNvPr id="1412" name="Google Shape;1412;p1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68994370"/>
      </p:ext>
    </p:extLst>
  </p:cSld>
  <p:clrMapOvr>
    <a:masterClrMapping/>
  </p:clrMapOvr>
  <p:hf sldNum="0"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72278530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10800813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4373361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88243546"/>
      </p:ext>
    </p:extLst>
  </p:cSld>
  <p:clrMapOvr>
    <a:masterClrMapping/>
  </p:clrMapOvr>
  <p:hf sldNum="0"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7722664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03251576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6197169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53086558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1693261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5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23" name="Google Shape;1423;p16"/>
          <p:cNvSpPr txBox="1">
            <a:spLocks noGrp="1"/>
          </p:cNvSpPr>
          <p:nvPr>
            <p:ph type="title"/>
          </p:nvPr>
        </p:nvSpPr>
        <p:spPr>
          <a:xfrm>
            <a:off x="3142800" y="4431308"/>
            <a:ext cx="5906400" cy="4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26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24" name="Google Shape;1424;p16"/>
          <p:cNvSpPr txBox="1">
            <a:spLocks noGrp="1"/>
          </p:cNvSpPr>
          <p:nvPr>
            <p:ph type="subTitle" idx="1"/>
          </p:nvPr>
        </p:nvSpPr>
        <p:spPr>
          <a:xfrm>
            <a:off x="2843800" y="1692533"/>
            <a:ext cx="6504400" cy="2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3333" b="1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425" name="Google Shape;1425;p16"/>
          <p:cNvGrpSpPr/>
          <p:nvPr/>
        </p:nvGrpSpPr>
        <p:grpSpPr>
          <a:xfrm>
            <a:off x="9802540" y="358451"/>
            <a:ext cx="267605" cy="267565"/>
            <a:chOff x="6886110" y="773687"/>
            <a:chExt cx="249074" cy="249037"/>
          </a:xfrm>
        </p:grpSpPr>
        <p:sp>
          <p:nvSpPr>
            <p:cNvPr id="1426" name="Google Shape;1426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4" name="Google Shape;1434;p16"/>
          <p:cNvGrpSpPr/>
          <p:nvPr/>
        </p:nvGrpSpPr>
        <p:grpSpPr>
          <a:xfrm>
            <a:off x="10855847" y="358427"/>
            <a:ext cx="651639" cy="796191"/>
            <a:chOff x="6180225" y="405175"/>
            <a:chExt cx="606514" cy="741056"/>
          </a:xfrm>
        </p:grpSpPr>
        <p:sp>
          <p:nvSpPr>
            <p:cNvPr id="1435" name="Google Shape;1435;p1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8" name="Google Shape;1438;p16"/>
          <p:cNvGrpSpPr/>
          <p:nvPr/>
        </p:nvGrpSpPr>
        <p:grpSpPr>
          <a:xfrm>
            <a:off x="10066124" y="650448"/>
            <a:ext cx="1065061" cy="1084409"/>
            <a:chOff x="3411440" y="2423377"/>
            <a:chExt cx="991309" cy="1009316"/>
          </a:xfrm>
        </p:grpSpPr>
        <p:sp>
          <p:nvSpPr>
            <p:cNvPr id="1439" name="Google Shape;1439;p1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3" name="Google Shape;1443;p16"/>
          <p:cNvGrpSpPr/>
          <p:nvPr/>
        </p:nvGrpSpPr>
        <p:grpSpPr>
          <a:xfrm>
            <a:off x="11281621" y="1251294"/>
            <a:ext cx="548659" cy="885773"/>
            <a:chOff x="4698532" y="1605962"/>
            <a:chExt cx="510665" cy="824436"/>
          </a:xfrm>
        </p:grpSpPr>
        <p:sp>
          <p:nvSpPr>
            <p:cNvPr id="1444" name="Google Shape;1444;p16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7" name="Google Shape;1447;p16"/>
          <p:cNvGrpSpPr/>
          <p:nvPr/>
        </p:nvGrpSpPr>
        <p:grpSpPr>
          <a:xfrm>
            <a:off x="11612471" y="2373492"/>
            <a:ext cx="147765" cy="147765"/>
            <a:chOff x="794923" y="2795124"/>
            <a:chExt cx="128941" cy="128941"/>
          </a:xfrm>
        </p:grpSpPr>
        <p:sp>
          <p:nvSpPr>
            <p:cNvPr id="1448" name="Google Shape;1448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0" name="Google Shape;1450;p16"/>
          <p:cNvGrpSpPr/>
          <p:nvPr/>
        </p:nvGrpSpPr>
        <p:grpSpPr>
          <a:xfrm>
            <a:off x="817175" y="585562"/>
            <a:ext cx="267605" cy="267565"/>
            <a:chOff x="6886110" y="773687"/>
            <a:chExt cx="249074" cy="249037"/>
          </a:xfrm>
        </p:grpSpPr>
        <p:sp>
          <p:nvSpPr>
            <p:cNvPr id="1451" name="Google Shape;1451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9" name="Google Shape;1459;p16"/>
          <p:cNvGrpSpPr/>
          <p:nvPr/>
        </p:nvGrpSpPr>
        <p:grpSpPr>
          <a:xfrm>
            <a:off x="394122" y="4378121"/>
            <a:ext cx="524493" cy="459225"/>
            <a:chOff x="299281" y="2848081"/>
            <a:chExt cx="457673" cy="400720"/>
          </a:xfrm>
        </p:grpSpPr>
        <p:sp>
          <p:nvSpPr>
            <p:cNvPr id="1460" name="Google Shape;1460;p1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2" name="Google Shape;1462;p16"/>
          <p:cNvGrpSpPr/>
          <p:nvPr/>
        </p:nvGrpSpPr>
        <p:grpSpPr>
          <a:xfrm>
            <a:off x="409936" y="3987530"/>
            <a:ext cx="147765" cy="147765"/>
            <a:chOff x="794923" y="2795124"/>
            <a:chExt cx="128941" cy="128941"/>
          </a:xfrm>
        </p:grpSpPr>
        <p:sp>
          <p:nvSpPr>
            <p:cNvPr id="1463" name="Google Shape;1463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5" name="Google Shape;1465;p16"/>
          <p:cNvGrpSpPr/>
          <p:nvPr/>
        </p:nvGrpSpPr>
        <p:grpSpPr>
          <a:xfrm>
            <a:off x="1051839" y="5448006"/>
            <a:ext cx="860076" cy="1051300"/>
            <a:chOff x="794919" y="4014442"/>
            <a:chExt cx="750503" cy="917365"/>
          </a:xfrm>
        </p:grpSpPr>
        <p:sp>
          <p:nvSpPr>
            <p:cNvPr id="1466" name="Google Shape;1466;p1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9" name="Google Shape;1469;p16"/>
          <p:cNvGrpSpPr/>
          <p:nvPr/>
        </p:nvGrpSpPr>
        <p:grpSpPr>
          <a:xfrm>
            <a:off x="915028" y="4828382"/>
            <a:ext cx="241653" cy="894431"/>
            <a:chOff x="2419167" y="1286206"/>
            <a:chExt cx="210867" cy="780480"/>
          </a:xfrm>
        </p:grpSpPr>
        <p:sp>
          <p:nvSpPr>
            <p:cNvPr id="1470" name="Google Shape;1470;p1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16"/>
          <p:cNvGrpSpPr/>
          <p:nvPr/>
        </p:nvGrpSpPr>
        <p:grpSpPr>
          <a:xfrm>
            <a:off x="364190" y="5686677"/>
            <a:ext cx="584087" cy="641329"/>
            <a:chOff x="1693693" y="-2602979"/>
            <a:chExt cx="509674" cy="559624"/>
          </a:xfrm>
        </p:grpSpPr>
        <p:sp>
          <p:nvSpPr>
            <p:cNvPr id="1486" name="Google Shape;1486;p1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95" name="Google Shape;1495;p16"/>
          <p:cNvSpPr/>
          <p:nvPr/>
        </p:nvSpPr>
        <p:spPr>
          <a:xfrm>
            <a:off x="597345" y="5367975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90985779"/>
      </p:ext>
    </p:extLst>
  </p:cSld>
  <p:clrMapOvr>
    <a:masterClrMapping/>
  </p:clrMapOvr>
  <p:hf sldNum="0"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0033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6397820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5267577"/>
      </p:ext>
    </p:extLst>
  </p:cSld>
  <p:clrMapOvr>
    <a:masterClrMapping/>
  </p:clrMapOvr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915258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29768698"/>
      </p:ext>
    </p:extLst>
  </p:cSld>
  <p:clrMapOvr>
    <a:masterClrMapping/>
  </p:clrMapOvr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6402022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14431825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84734025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756838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72118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8" name="Google Shape;1498;p17"/>
          <p:cNvSpPr txBox="1">
            <a:spLocks noGrp="1"/>
          </p:cNvSpPr>
          <p:nvPr>
            <p:ph type="title" hasCustomPrompt="1"/>
          </p:nvPr>
        </p:nvSpPr>
        <p:spPr>
          <a:xfrm>
            <a:off x="2833600" y="1927333"/>
            <a:ext cx="6524800" cy="2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200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1499" name="Google Shape;1499;p17"/>
          <p:cNvGrpSpPr/>
          <p:nvPr/>
        </p:nvGrpSpPr>
        <p:grpSpPr>
          <a:xfrm>
            <a:off x="9944893" y="4946000"/>
            <a:ext cx="403548" cy="402435"/>
            <a:chOff x="2601030" y="2721166"/>
            <a:chExt cx="358773" cy="357783"/>
          </a:xfrm>
        </p:grpSpPr>
        <p:sp>
          <p:nvSpPr>
            <p:cNvPr id="1500" name="Google Shape;1500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08" name="Google Shape;1508;p17"/>
          <p:cNvGrpSpPr/>
          <p:nvPr/>
        </p:nvGrpSpPr>
        <p:grpSpPr>
          <a:xfrm>
            <a:off x="11110046" y="417809"/>
            <a:ext cx="682207" cy="833540"/>
            <a:chOff x="6180225" y="405175"/>
            <a:chExt cx="606514" cy="741056"/>
          </a:xfrm>
        </p:grpSpPr>
        <p:sp>
          <p:nvSpPr>
            <p:cNvPr id="1509" name="Google Shape;150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12" name="Google Shape;1512;p17"/>
          <p:cNvGrpSpPr/>
          <p:nvPr/>
        </p:nvGrpSpPr>
        <p:grpSpPr>
          <a:xfrm>
            <a:off x="2587209" y="518116"/>
            <a:ext cx="403548" cy="402435"/>
            <a:chOff x="2601030" y="2721166"/>
            <a:chExt cx="358773" cy="357783"/>
          </a:xfrm>
        </p:grpSpPr>
        <p:sp>
          <p:nvSpPr>
            <p:cNvPr id="1513" name="Google Shape;1513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21" name="Google Shape;1521;p17"/>
          <p:cNvGrpSpPr/>
          <p:nvPr/>
        </p:nvGrpSpPr>
        <p:grpSpPr>
          <a:xfrm rot="-5400000">
            <a:off x="476348" y="5585689"/>
            <a:ext cx="938563" cy="982412"/>
            <a:chOff x="3153626" y="-2653955"/>
            <a:chExt cx="834426" cy="873411"/>
          </a:xfrm>
        </p:grpSpPr>
        <p:sp>
          <p:nvSpPr>
            <p:cNvPr id="1522" name="Google Shape;1522;p1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29" name="Google Shape;1529;p17"/>
          <p:cNvSpPr/>
          <p:nvPr/>
        </p:nvSpPr>
        <p:spPr>
          <a:xfrm rot="-5400000">
            <a:off x="1553527" y="6025157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0" name="Google Shape;1530;p17"/>
          <p:cNvGrpSpPr/>
          <p:nvPr/>
        </p:nvGrpSpPr>
        <p:grpSpPr>
          <a:xfrm rot="-5400000">
            <a:off x="577485" y="5187275"/>
            <a:ext cx="265273" cy="650831"/>
            <a:chOff x="6219428" y="3871144"/>
            <a:chExt cx="235841" cy="578619"/>
          </a:xfrm>
        </p:grpSpPr>
        <p:sp>
          <p:nvSpPr>
            <p:cNvPr id="1531" name="Google Shape;1531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4" name="Google Shape;1534;p17"/>
          <p:cNvGrpSpPr/>
          <p:nvPr/>
        </p:nvGrpSpPr>
        <p:grpSpPr>
          <a:xfrm rot="-5400000">
            <a:off x="475385" y="4766710"/>
            <a:ext cx="257436" cy="327148"/>
            <a:chOff x="2079424" y="521748"/>
            <a:chExt cx="228873" cy="290850"/>
          </a:xfrm>
        </p:grpSpPr>
        <p:sp>
          <p:nvSpPr>
            <p:cNvPr id="1535" name="Google Shape;1535;p1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38" name="Google Shape;1538;p17"/>
          <p:cNvSpPr/>
          <p:nvPr/>
        </p:nvSpPr>
        <p:spPr>
          <a:xfrm flipH="1">
            <a:off x="10350343" y="3924834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9" name="Google Shape;1539;p17"/>
          <p:cNvGrpSpPr/>
          <p:nvPr/>
        </p:nvGrpSpPr>
        <p:grpSpPr>
          <a:xfrm flipH="1">
            <a:off x="1656396" y="1645117"/>
            <a:ext cx="332099" cy="332049"/>
            <a:chOff x="6886110" y="773687"/>
            <a:chExt cx="249074" cy="249037"/>
          </a:xfrm>
        </p:grpSpPr>
        <p:sp>
          <p:nvSpPr>
            <p:cNvPr id="1540" name="Google Shape;1540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8" name="Google Shape;1548;p17"/>
          <p:cNvGrpSpPr/>
          <p:nvPr/>
        </p:nvGrpSpPr>
        <p:grpSpPr>
          <a:xfrm flipH="1">
            <a:off x="1272624" y="420017"/>
            <a:ext cx="808685" cy="988075"/>
            <a:chOff x="6180225" y="405175"/>
            <a:chExt cx="606514" cy="741056"/>
          </a:xfrm>
        </p:grpSpPr>
        <p:sp>
          <p:nvSpPr>
            <p:cNvPr id="1549" name="Google Shape;154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2" name="Google Shape;1552;p17"/>
          <p:cNvSpPr/>
          <p:nvPr/>
        </p:nvSpPr>
        <p:spPr>
          <a:xfrm flipH="1">
            <a:off x="543455" y="2523262"/>
            <a:ext cx="121312" cy="122633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3" name="Google Shape;1553;p17"/>
          <p:cNvGrpSpPr/>
          <p:nvPr/>
        </p:nvGrpSpPr>
        <p:grpSpPr>
          <a:xfrm flipH="1">
            <a:off x="884063" y="655784"/>
            <a:ext cx="332099" cy="332049"/>
            <a:chOff x="6886110" y="773687"/>
            <a:chExt cx="249074" cy="249037"/>
          </a:xfrm>
        </p:grpSpPr>
        <p:sp>
          <p:nvSpPr>
            <p:cNvPr id="1554" name="Google Shape;1554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2" name="Google Shape;1562;p17"/>
          <p:cNvGrpSpPr/>
          <p:nvPr/>
        </p:nvGrpSpPr>
        <p:grpSpPr>
          <a:xfrm flipH="1">
            <a:off x="10575735" y="328910"/>
            <a:ext cx="512975" cy="787484"/>
            <a:chOff x="1603769" y="107044"/>
            <a:chExt cx="384731" cy="590613"/>
          </a:xfrm>
        </p:grpSpPr>
        <p:sp>
          <p:nvSpPr>
            <p:cNvPr id="1563" name="Google Shape;1563;p1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17"/>
          <p:cNvGrpSpPr/>
          <p:nvPr/>
        </p:nvGrpSpPr>
        <p:grpSpPr>
          <a:xfrm flipH="1">
            <a:off x="884069" y="1645089"/>
            <a:ext cx="680887" cy="1099248"/>
            <a:chOff x="4698532" y="1605962"/>
            <a:chExt cx="510665" cy="824436"/>
          </a:xfrm>
        </p:grpSpPr>
        <p:sp>
          <p:nvSpPr>
            <p:cNvPr id="1571" name="Google Shape;1571;p1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4" name="Google Shape;1574;p17"/>
          <p:cNvSpPr/>
          <p:nvPr/>
        </p:nvSpPr>
        <p:spPr>
          <a:xfrm flipH="1">
            <a:off x="9482525" y="9074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5" name="Google Shape;1575;p17"/>
          <p:cNvGrpSpPr/>
          <p:nvPr/>
        </p:nvGrpSpPr>
        <p:grpSpPr>
          <a:xfrm flipH="1">
            <a:off x="10023413" y="328908"/>
            <a:ext cx="246537" cy="314504"/>
            <a:chOff x="2947570" y="-1075969"/>
            <a:chExt cx="184903" cy="235878"/>
          </a:xfrm>
        </p:grpSpPr>
        <p:sp>
          <p:nvSpPr>
            <p:cNvPr id="1576" name="Google Shape;1576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9" name="Google Shape;1579;p17"/>
          <p:cNvGrpSpPr/>
          <p:nvPr/>
        </p:nvGrpSpPr>
        <p:grpSpPr>
          <a:xfrm flipH="1">
            <a:off x="10183013" y="1528075"/>
            <a:ext cx="246537" cy="314504"/>
            <a:chOff x="2947570" y="-1075969"/>
            <a:chExt cx="184903" cy="235878"/>
          </a:xfrm>
        </p:grpSpPr>
        <p:sp>
          <p:nvSpPr>
            <p:cNvPr id="1580" name="Google Shape;1580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3" name="Google Shape;1583;p17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584" name="Google Shape;1584;p1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9" name="Google Shape;1589;p17"/>
          <p:cNvGrpSpPr/>
          <p:nvPr/>
        </p:nvGrpSpPr>
        <p:grpSpPr>
          <a:xfrm flipH="1">
            <a:off x="11201238" y="3797442"/>
            <a:ext cx="610231" cy="534293"/>
            <a:chOff x="299281" y="2848081"/>
            <a:chExt cx="457673" cy="400720"/>
          </a:xfrm>
        </p:grpSpPr>
        <p:sp>
          <p:nvSpPr>
            <p:cNvPr id="1590" name="Google Shape;1590;p17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2" name="Google Shape;1592;p17"/>
          <p:cNvGrpSpPr/>
          <p:nvPr/>
        </p:nvGrpSpPr>
        <p:grpSpPr>
          <a:xfrm flipH="1">
            <a:off x="10978693" y="3726833"/>
            <a:ext cx="171921" cy="171921"/>
            <a:chOff x="794923" y="2795124"/>
            <a:chExt cx="128941" cy="128941"/>
          </a:xfrm>
        </p:grpSpPr>
        <p:sp>
          <p:nvSpPr>
            <p:cNvPr id="1593" name="Google Shape;1593;p1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5" name="Google Shape;1595;p17"/>
          <p:cNvGrpSpPr/>
          <p:nvPr/>
        </p:nvGrpSpPr>
        <p:grpSpPr>
          <a:xfrm flipH="1">
            <a:off x="10182998" y="5317090"/>
            <a:ext cx="1000671" cy="1223153"/>
            <a:chOff x="794919" y="4014442"/>
            <a:chExt cx="750503" cy="917365"/>
          </a:xfrm>
        </p:grpSpPr>
        <p:sp>
          <p:nvSpPr>
            <p:cNvPr id="1596" name="Google Shape;1596;p17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9" name="Google Shape;1599;p17"/>
          <p:cNvGrpSpPr/>
          <p:nvPr/>
        </p:nvGrpSpPr>
        <p:grpSpPr>
          <a:xfrm flipH="1">
            <a:off x="9604811" y="6226046"/>
            <a:ext cx="290500" cy="290500"/>
            <a:chOff x="1447449" y="4268259"/>
            <a:chExt cx="217875" cy="217875"/>
          </a:xfrm>
        </p:grpSpPr>
        <p:sp>
          <p:nvSpPr>
            <p:cNvPr id="1600" name="Google Shape;1600;p17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8" name="Google Shape;1608;p17"/>
          <p:cNvGrpSpPr/>
          <p:nvPr/>
        </p:nvGrpSpPr>
        <p:grpSpPr>
          <a:xfrm flipH="1">
            <a:off x="10924065" y="4692075"/>
            <a:ext cx="281156" cy="1040640"/>
            <a:chOff x="2419167" y="1286206"/>
            <a:chExt cx="210867" cy="780480"/>
          </a:xfrm>
        </p:grpSpPr>
        <p:sp>
          <p:nvSpPr>
            <p:cNvPr id="1609" name="Google Shape;1609;p17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24" name="Google Shape;1624;p17"/>
          <p:cNvSpPr/>
          <p:nvPr/>
        </p:nvSpPr>
        <p:spPr>
          <a:xfrm flipH="1">
            <a:off x="1849349" y="48689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25" name="Google Shape;1625;p17"/>
          <p:cNvGrpSpPr/>
          <p:nvPr/>
        </p:nvGrpSpPr>
        <p:grpSpPr>
          <a:xfrm flipH="1">
            <a:off x="474850" y="3629852"/>
            <a:ext cx="258521" cy="259841"/>
            <a:chOff x="3407917" y="-1400250"/>
            <a:chExt cx="193891" cy="194881"/>
          </a:xfrm>
        </p:grpSpPr>
        <p:sp>
          <p:nvSpPr>
            <p:cNvPr id="1626" name="Google Shape;1626;p1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4" name="Google Shape;1634;p17"/>
          <p:cNvGrpSpPr/>
          <p:nvPr/>
        </p:nvGrpSpPr>
        <p:grpSpPr>
          <a:xfrm flipH="1">
            <a:off x="446887" y="1140493"/>
            <a:ext cx="314455" cy="771492"/>
            <a:chOff x="6219428" y="3871144"/>
            <a:chExt cx="235841" cy="578619"/>
          </a:xfrm>
        </p:grpSpPr>
        <p:sp>
          <p:nvSpPr>
            <p:cNvPr id="1635" name="Google Shape;1635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8" name="Google Shape;1638;p17"/>
          <p:cNvGrpSpPr/>
          <p:nvPr/>
        </p:nvGrpSpPr>
        <p:grpSpPr>
          <a:xfrm flipH="1">
            <a:off x="11138566" y="5607603"/>
            <a:ext cx="679565" cy="746165"/>
            <a:chOff x="1693693" y="-2602979"/>
            <a:chExt cx="509674" cy="559624"/>
          </a:xfrm>
        </p:grpSpPr>
        <p:sp>
          <p:nvSpPr>
            <p:cNvPr id="1639" name="Google Shape;1639;p17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8" name="Google Shape;1648;p17"/>
          <p:cNvGrpSpPr/>
          <p:nvPr/>
        </p:nvGrpSpPr>
        <p:grpSpPr>
          <a:xfrm>
            <a:off x="1849340" y="5773004"/>
            <a:ext cx="743523" cy="743523"/>
            <a:chOff x="3560335" y="-646412"/>
            <a:chExt cx="557642" cy="557642"/>
          </a:xfrm>
        </p:grpSpPr>
        <p:sp>
          <p:nvSpPr>
            <p:cNvPr id="1649" name="Google Shape;1649;p1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58" name="Google Shape;1658;p17"/>
          <p:cNvGrpSpPr/>
          <p:nvPr/>
        </p:nvGrpSpPr>
        <p:grpSpPr>
          <a:xfrm flipH="1">
            <a:off x="7204339" y="987823"/>
            <a:ext cx="478364" cy="477044"/>
            <a:chOff x="2601030" y="2721166"/>
            <a:chExt cx="358773" cy="357783"/>
          </a:xfrm>
        </p:grpSpPr>
        <p:sp>
          <p:nvSpPr>
            <p:cNvPr id="1659" name="Google Shape;1659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67" name="Google Shape;1667;p17"/>
          <p:cNvSpPr txBox="1">
            <a:spLocks noGrp="1"/>
          </p:cNvSpPr>
          <p:nvPr>
            <p:ph type="subTitle" idx="1"/>
          </p:nvPr>
        </p:nvSpPr>
        <p:spPr>
          <a:xfrm>
            <a:off x="2833600" y="4559067"/>
            <a:ext cx="6524800" cy="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4548121"/>
      </p:ext>
    </p:extLst>
  </p:cSld>
  <p:clrMapOvr>
    <a:masterClrMapping/>
  </p:clrMapOvr>
  <p:hf sldNum="0"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20693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37305449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76845052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4997776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32120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48226087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98919389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08516768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36753792"/>
      </p:ext>
    </p:extLst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80411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0" name="Google Shape;1670;p18"/>
          <p:cNvSpPr txBox="1">
            <a:spLocks noGrp="1"/>
          </p:cNvSpPr>
          <p:nvPr>
            <p:ph type="title" hasCustomPrompt="1"/>
          </p:nvPr>
        </p:nvSpPr>
        <p:spPr>
          <a:xfrm>
            <a:off x="2480800" y="682869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1" name="Google Shape;1671;p18"/>
          <p:cNvSpPr txBox="1">
            <a:spLocks noGrp="1"/>
          </p:cNvSpPr>
          <p:nvPr>
            <p:ph type="title" idx="2" hasCustomPrompt="1"/>
          </p:nvPr>
        </p:nvSpPr>
        <p:spPr>
          <a:xfrm>
            <a:off x="2480800" y="279110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2" name="Google Shape;1672;p18"/>
          <p:cNvSpPr txBox="1">
            <a:spLocks noGrp="1"/>
          </p:cNvSpPr>
          <p:nvPr>
            <p:ph type="title" idx="3" hasCustomPrompt="1"/>
          </p:nvPr>
        </p:nvSpPr>
        <p:spPr>
          <a:xfrm>
            <a:off x="2480800" y="489933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3" name="Google Shape;1673;p18"/>
          <p:cNvSpPr txBox="1">
            <a:spLocks noGrp="1"/>
          </p:cNvSpPr>
          <p:nvPr>
            <p:ph type="subTitle" idx="1"/>
          </p:nvPr>
        </p:nvSpPr>
        <p:spPr>
          <a:xfrm>
            <a:off x="2592000" y="1573519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4" name="Google Shape;1674;p18"/>
          <p:cNvSpPr txBox="1">
            <a:spLocks noGrp="1"/>
          </p:cNvSpPr>
          <p:nvPr>
            <p:ph type="subTitle" idx="4"/>
          </p:nvPr>
        </p:nvSpPr>
        <p:spPr>
          <a:xfrm>
            <a:off x="2592000" y="3681697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5" name="Google Shape;1675;p18"/>
          <p:cNvSpPr txBox="1">
            <a:spLocks noGrp="1"/>
          </p:cNvSpPr>
          <p:nvPr>
            <p:ph type="subTitle" idx="5"/>
          </p:nvPr>
        </p:nvSpPr>
        <p:spPr>
          <a:xfrm>
            <a:off x="2592000" y="5789928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676" name="Google Shape;1676;p18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677" name="Google Shape;1677;p18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0" name="Google Shape;1680;p18"/>
          <p:cNvGrpSpPr/>
          <p:nvPr/>
        </p:nvGrpSpPr>
        <p:grpSpPr>
          <a:xfrm>
            <a:off x="602124" y="1502205"/>
            <a:ext cx="440901" cy="676843"/>
            <a:chOff x="1603769" y="107044"/>
            <a:chExt cx="384731" cy="590613"/>
          </a:xfrm>
        </p:grpSpPr>
        <p:sp>
          <p:nvSpPr>
            <p:cNvPr id="1681" name="Google Shape;1681;p18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88" name="Google Shape;1688;p18"/>
          <p:cNvSpPr/>
          <p:nvPr/>
        </p:nvSpPr>
        <p:spPr>
          <a:xfrm>
            <a:off x="388150" y="2317967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9" name="Google Shape;1689;p18"/>
          <p:cNvGrpSpPr/>
          <p:nvPr/>
        </p:nvGrpSpPr>
        <p:grpSpPr>
          <a:xfrm>
            <a:off x="1292992" y="1263625"/>
            <a:ext cx="211899" cy="270316"/>
            <a:chOff x="2947570" y="-1075969"/>
            <a:chExt cx="184903" cy="235878"/>
          </a:xfrm>
        </p:grpSpPr>
        <p:sp>
          <p:nvSpPr>
            <p:cNvPr id="1690" name="Google Shape;1690;p1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3" name="Google Shape;1693;p18"/>
          <p:cNvGrpSpPr/>
          <p:nvPr/>
        </p:nvGrpSpPr>
        <p:grpSpPr>
          <a:xfrm>
            <a:off x="1227550" y="232056"/>
            <a:ext cx="971111" cy="974557"/>
            <a:chOff x="4492684" y="662647"/>
            <a:chExt cx="847391" cy="850399"/>
          </a:xfrm>
        </p:grpSpPr>
        <p:sp>
          <p:nvSpPr>
            <p:cNvPr id="1694" name="Google Shape;1694;p18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9" name="Google Shape;1699;p18"/>
          <p:cNvGrpSpPr/>
          <p:nvPr/>
        </p:nvGrpSpPr>
        <p:grpSpPr>
          <a:xfrm rot="3599929">
            <a:off x="10554861" y="5089053"/>
            <a:ext cx="956329" cy="1001009"/>
            <a:chOff x="3153626" y="-2653955"/>
            <a:chExt cx="834426" cy="873411"/>
          </a:xfrm>
        </p:grpSpPr>
        <p:sp>
          <p:nvSpPr>
            <p:cNvPr id="1700" name="Google Shape;1700;p1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7" name="Google Shape;1707;p18"/>
          <p:cNvGrpSpPr/>
          <p:nvPr/>
        </p:nvGrpSpPr>
        <p:grpSpPr>
          <a:xfrm>
            <a:off x="11541859" y="4012287"/>
            <a:ext cx="222199" cy="223333"/>
            <a:chOff x="3407917" y="-1400250"/>
            <a:chExt cx="193891" cy="194881"/>
          </a:xfrm>
        </p:grpSpPr>
        <p:sp>
          <p:nvSpPr>
            <p:cNvPr id="1708" name="Google Shape;1708;p1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16" name="Google Shape;1716;p18"/>
          <p:cNvGrpSpPr/>
          <p:nvPr/>
        </p:nvGrpSpPr>
        <p:grpSpPr>
          <a:xfrm>
            <a:off x="11072136" y="5700910"/>
            <a:ext cx="768416" cy="771863"/>
            <a:chOff x="1889565" y="-3382437"/>
            <a:chExt cx="670520" cy="673527"/>
          </a:xfrm>
        </p:grpSpPr>
        <p:sp>
          <p:nvSpPr>
            <p:cNvPr id="1717" name="Google Shape;1717;p1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2" name="Google Shape;1722;p18"/>
          <p:cNvGrpSpPr/>
          <p:nvPr/>
        </p:nvGrpSpPr>
        <p:grpSpPr>
          <a:xfrm>
            <a:off x="11517540" y="4924837"/>
            <a:ext cx="270273" cy="663097"/>
            <a:chOff x="6219428" y="3871144"/>
            <a:chExt cx="235841" cy="578619"/>
          </a:xfrm>
        </p:grpSpPr>
        <p:sp>
          <p:nvSpPr>
            <p:cNvPr id="1723" name="Google Shape;1723;p1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18"/>
          <p:cNvGrpSpPr/>
          <p:nvPr/>
        </p:nvGrpSpPr>
        <p:grpSpPr>
          <a:xfrm>
            <a:off x="11207881" y="4615437"/>
            <a:ext cx="262288" cy="333313"/>
            <a:chOff x="2079424" y="521748"/>
            <a:chExt cx="228873" cy="290850"/>
          </a:xfrm>
        </p:grpSpPr>
        <p:sp>
          <p:nvSpPr>
            <p:cNvPr id="1727" name="Google Shape;1727;p1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0" name="Google Shape;1730;p18"/>
          <p:cNvGrpSpPr/>
          <p:nvPr/>
        </p:nvGrpSpPr>
        <p:grpSpPr>
          <a:xfrm rot="-5400000">
            <a:off x="9936610" y="5875116"/>
            <a:ext cx="639057" cy="639057"/>
            <a:chOff x="3560335" y="-646412"/>
            <a:chExt cx="557642" cy="557642"/>
          </a:xfrm>
        </p:grpSpPr>
        <p:sp>
          <p:nvSpPr>
            <p:cNvPr id="1731" name="Google Shape;1731;p18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0" name="Google Shape;1740;p18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741" name="Google Shape;1741;p1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8361067"/>
      </p:ext>
    </p:extLst>
  </p:cSld>
  <p:clrMapOvr>
    <a:masterClrMapping/>
  </p:clrMapOvr>
  <p:hf sldNum="0"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2484712"/>
      </p:ext>
    </p:extLst>
  </p:cSld>
  <p:clrMapOvr>
    <a:masterClrMapping/>
  </p:clrMapOvr>
  <p:hf sldNum="0"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493413"/>
      </p:ext>
    </p:extLst>
  </p:cSld>
  <p:clrMapOvr>
    <a:masterClrMapping/>
  </p:clrMapOvr>
  <p:hf sldNum="0"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889768"/>
      </p:ext>
    </p:extLst>
  </p:cSld>
  <p:clrMapOvr>
    <a:masterClrMapping/>
  </p:clrMapOvr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086587"/>
      </p:ext>
    </p:extLst>
  </p:cSld>
  <p:clrMapOvr>
    <a:masterClrMapping/>
  </p:clrMapOvr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17546427"/>
      </p:ext>
    </p:extLst>
  </p:cSld>
  <p:clrMapOvr>
    <a:masterClrMapping/>
  </p:clrMapOvr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81349387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6997429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81706130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3847612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431814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3">
  <p:cSld name="Title and three columns - 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1" name="Google Shape;1751;p19"/>
          <p:cNvSpPr txBox="1">
            <a:spLocks noGrp="1"/>
          </p:cNvSpPr>
          <p:nvPr>
            <p:ph type="title"/>
          </p:nvPr>
        </p:nvSpPr>
        <p:spPr>
          <a:xfrm>
            <a:off x="617400" y="719333"/>
            <a:ext cx="1093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52" name="Google Shape;1752;p19"/>
          <p:cNvSpPr txBox="1">
            <a:spLocks noGrp="1"/>
          </p:cNvSpPr>
          <p:nvPr>
            <p:ph type="subTitle" idx="1"/>
          </p:nvPr>
        </p:nvSpPr>
        <p:spPr>
          <a:xfrm>
            <a:off x="1386367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3" name="Google Shape;1753;p19"/>
          <p:cNvSpPr txBox="1">
            <a:spLocks noGrp="1"/>
          </p:cNvSpPr>
          <p:nvPr>
            <p:ph type="subTitle" idx="2"/>
          </p:nvPr>
        </p:nvSpPr>
        <p:spPr>
          <a:xfrm>
            <a:off x="1386367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4" name="Google Shape;1754;p19"/>
          <p:cNvSpPr txBox="1">
            <a:spLocks noGrp="1"/>
          </p:cNvSpPr>
          <p:nvPr>
            <p:ph type="subTitle" idx="3"/>
          </p:nvPr>
        </p:nvSpPr>
        <p:spPr>
          <a:xfrm>
            <a:off x="4990400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5" name="Google Shape;1755;p19"/>
          <p:cNvSpPr txBox="1">
            <a:spLocks noGrp="1"/>
          </p:cNvSpPr>
          <p:nvPr>
            <p:ph type="subTitle" idx="4"/>
          </p:nvPr>
        </p:nvSpPr>
        <p:spPr>
          <a:xfrm>
            <a:off x="4990400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6" name="Google Shape;1756;p19"/>
          <p:cNvSpPr txBox="1">
            <a:spLocks noGrp="1"/>
          </p:cNvSpPr>
          <p:nvPr>
            <p:ph type="subTitle" idx="5"/>
          </p:nvPr>
        </p:nvSpPr>
        <p:spPr>
          <a:xfrm>
            <a:off x="8594433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7" name="Google Shape;1757;p19"/>
          <p:cNvSpPr txBox="1">
            <a:spLocks noGrp="1"/>
          </p:cNvSpPr>
          <p:nvPr>
            <p:ph type="subTitle" idx="6"/>
          </p:nvPr>
        </p:nvSpPr>
        <p:spPr>
          <a:xfrm>
            <a:off x="8594433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758" name="Google Shape;1758;p19"/>
          <p:cNvGrpSpPr/>
          <p:nvPr/>
        </p:nvGrpSpPr>
        <p:grpSpPr>
          <a:xfrm>
            <a:off x="11241037" y="311128"/>
            <a:ext cx="411153" cy="410019"/>
            <a:chOff x="2601030" y="2721166"/>
            <a:chExt cx="358773" cy="357783"/>
          </a:xfrm>
        </p:grpSpPr>
        <p:sp>
          <p:nvSpPr>
            <p:cNvPr id="1759" name="Google Shape;1759;p1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2" name="Google Shape;1762;p1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Google Shape;1763;p1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4" name="Google Shape;1764;p1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5" name="Google Shape;1765;p1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Google Shape;1766;p1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7" name="Google Shape;1767;p19"/>
          <p:cNvGrpSpPr/>
          <p:nvPr/>
        </p:nvGrpSpPr>
        <p:grpSpPr>
          <a:xfrm rot="5400000">
            <a:off x="10864539" y="5519014"/>
            <a:ext cx="956364" cy="1001045"/>
            <a:chOff x="3153626" y="-2653955"/>
            <a:chExt cx="834426" cy="873411"/>
          </a:xfrm>
        </p:grpSpPr>
        <p:sp>
          <p:nvSpPr>
            <p:cNvPr id="1768" name="Google Shape;1768;p19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Google Shape;1769;p19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0" name="Google Shape;1770;p19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1" name="Google Shape;1771;p19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Google Shape;1772;p19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3" name="Google Shape;1773;p19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4" name="Google Shape;1774;p19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5" name="Google Shape;1775;p19"/>
          <p:cNvGrpSpPr/>
          <p:nvPr/>
        </p:nvGrpSpPr>
        <p:grpSpPr>
          <a:xfrm>
            <a:off x="11671614" y="5434687"/>
            <a:ext cx="222199" cy="223333"/>
            <a:chOff x="3407917" y="-1400250"/>
            <a:chExt cx="193891" cy="194881"/>
          </a:xfrm>
        </p:grpSpPr>
        <p:sp>
          <p:nvSpPr>
            <p:cNvPr id="1776" name="Google Shape;1776;p1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7" name="Google Shape;1777;p1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8" name="Google Shape;1778;p1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Google Shape;1779;p1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1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4" name="Google Shape;1784;p19"/>
          <p:cNvGrpSpPr/>
          <p:nvPr/>
        </p:nvGrpSpPr>
        <p:grpSpPr>
          <a:xfrm>
            <a:off x="11325969" y="4974413"/>
            <a:ext cx="270273" cy="663097"/>
            <a:chOff x="6219428" y="3871144"/>
            <a:chExt cx="235841" cy="578619"/>
          </a:xfrm>
        </p:grpSpPr>
        <p:sp>
          <p:nvSpPr>
            <p:cNvPr id="1785" name="Google Shape;1785;p19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19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19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8" name="Google Shape;1788;p19"/>
          <p:cNvGrpSpPr/>
          <p:nvPr/>
        </p:nvGrpSpPr>
        <p:grpSpPr>
          <a:xfrm>
            <a:off x="11585515" y="4594016"/>
            <a:ext cx="262288" cy="333313"/>
            <a:chOff x="2079424" y="521748"/>
            <a:chExt cx="228873" cy="290850"/>
          </a:xfrm>
        </p:grpSpPr>
        <p:sp>
          <p:nvSpPr>
            <p:cNvPr id="1789" name="Google Shape;1789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0" name="Google Shape;1790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2" name="Google Shape;1792;p19"/>
          <p:cNvGrpSpPr/>
          <p:nvPr/>
        </p:nvGrpSpPr>
        <p:grpSpPr>
          <a:xfrm>
            <a:off x="11034832" y="5204419"/>
            <a:ext cx="147765" cy="147765"/>
            <a:chOff x="794923" y="2795124"/>
            <a:chExt cx="128941" cy="128941"/>
          </a:xfrm>
        </p:grpSpPr>
        <p:sp>
          <p:nvSpPr>
            <p:cNvPr id="1793" name="Google Shape;1793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4" name="Google Shape;1794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5" name="Google Shape;1795;p19"/>
          <p:cNvGrpSpPr/>
          <p:nvPr/>
        </p:nvGrpSpPr>
        <p:grpSpPr>
          <a:xfrm>
            <a:off x="10508456" y="6311618"/>
            <a:ext cx="147765" cy="147765"/>
            <a:chOff x="794923" y="2795124"/>
            <a:chExt cx="128941" cy="128941"/>
          </a:xfrm>
        </p:grpSpPr>
        <p:sp>
          <p:nvSpPr>
            <p:cNvPr id="1796" name="Google Shape;1796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8" name="Google Shape;1798;p19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1799" name="Google Shape;1799;p1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19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1805" name="Google Shape;1805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8" name="Google Shape;1808;p19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1809" name="Google Shape;1809;p19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18" name="Google Shape;1818;p19"/>
          <p:cNvGrpSpPr/>
          <p:nvPr/>
        </p:nvGrpSpPr>
        <p:grpSpPr>
          <a:xfrm>
            <a:off x="581775" y="350177"/>
            <a:ext cx="267605" cy="267565"/>
            <a:chOff x="6886110" y="773687"/>
            <a:chExt cx="249074" cy="249037"/>
          </a:xfrm>
        </p:grpSpPr>
        <p:sp>
          <p:nvSpPr>
            <p:cNvPr id="1819" name="Google Shape;1819;p1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27" name="Google Shape;1827;p19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28" name="Google Shape;1828;p19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1829" name="Google Shape;1829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Google Shape;1830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31" name="Google Shape;1831;p19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1832" name="Google Shape;1832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3989862"/>
      </p:ext>
    </p:extLst>
  </p:cSld>
  <p:clrMapOvr>
    <a:masterClrMapping/>
  </p:clrMapOvr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85981985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73413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01401002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3913365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46181206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00977854"/>
      </p:ext>
    </p:extLst>
  </p:cSld>
  <p:clrMapOvr>
    <a:masterClrMapping/>
  </p:clrMapOvr>
  <p:hf sldNum="0"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53120346"/>
      </p:ext>
    </p:extLst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FA8C9-0485-33FB-7B2D-570298D0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6DEE866-CC3E-5E9F-4670-D3B99D6A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F284E-3BA2-E18F-660D-1165E399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454C-8291-449D-9F40-2C22DBF8216E}" type="datetimeFigureOut">
              <a:rPr lang="it-IT" smtClean="0"/>
              <a:t>14/05/2022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C533-6DBF-4EA0-E07F-BE9953F2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88409-E369-09EE-E84F-C9FD889E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998289"/>
      </p:ext>
    </p:extLst>
  </p:cSld>
  <p:clrMapOvr>
    <a:masterClrMapping/>
  </p:clrMapOvr>
  <p:hf sldNum="0"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37970661"/>
      </p:ext>
    </p:extLst>
  </p:cSld>
  <p:clrMapOvr>
    <a:masterClrMapping/>
  </p:clrMapOvr>
  <p:hf sldNum="0"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10393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>
  <p:cSld name="Media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6" name="Google Shape;1836;p20"/>
          <p:cNvSpPr txBox="1">
            <a:spLocks noGrp="1"/>
          </p:cNvSpPr>
          <p:nvPr>
            <p:ph type="subTitle" idx="1"/>
          </p:nvPr>
        </p:nvSpPr>
        <p:spPr>
          <a:xfrm>
            <a:off x="950967" y="3069559"/>
            <a:ext cx="36904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37" name="Google Shape;1837;p20"/>
          <p:cNvSpPr txBox="1">
            <a:spLocks noGrp="1"/>
          </p:cNvSpPr>
          <p:nvPr>
            <p:ph type="title"/>
          </p:nvPr>
        </p:nvSpPr>
        <p:spPr>
          <a:xfrm>
            <a:off x="1617367" y="2294041"/>
            <a:ext cx="3024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38" name="Google Shape;1838;p20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839" name="Google Shape;1839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47" name="Google Shape;1847;p20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848" name="Google Shape;1848;p2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1" name="Google Shape;1851;p20"/>
          <p:cNvGrpSpPr/>
          <p:nvPr/>
        </p:nvGrpSpPr>
        <p:grpSpPr>
          <a:xfrm>
            <a:off x="1218458" y="430505"/>
            <a:ext cx="440901" cy="676843"/>
            <a:chOff x="1603769" y="107044"/>
            <a:chExt cx="384731" cy="590613"/>
          </a:xfrm>
        </p:grpSpPr>
        <p:sp>
          <p:nvSpPr>
            <p:cNvPr id="1852" name="Google Shape;1852;p2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59" name="Google Shape;1859;p20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0" name="Google Shape;1860;p20"/>
          <p:cNvGrpSpPr/>
          <p:nvPr/>
        </p:nvGrpSpPr>
        <p:grpSpPr>
          <a:xfrm rot="10800000">
            <a:off x="496103" y="1569153"/>
            <a:ext cx="808509" cy="822252"/>
            <a:chOff x="3027518" y="-1395725"/>
            <a:chExt cx="705506" cy="717497"/>
          </a:xfrm>
        </p:grpSpPr>
        <p:sp>
          <p:nvSpPr>
            <p:cNvPr id="1861" name="Google Shape;1861;p20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0" name="Google Shape;1870;p20"/>
          <p:cNvSpPr/>
          <p:nvPr/>
        </p:nvSpPr>
        <p:spPr>
          <a:xfrm>
            <a:off x="11736328" y="4774484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71" name="Google Shape;1871;p20"/>
          <p:cNvGrpSpPr/>
          <p:nvPr/>
        </p:nvGrpSpPr>
        <p:grpSpPr>
          <a:xfrm>
            <a:off x="10970536" y="5769459"/>
            <a:ext cx="768416" cy="771863"/>
            <a:chOff x="1889565" y="-3382437"/>
            <a:chExt cx="670520" cy="673527"/>
          </a:xfrm>
        </p:grpSpPr>
        <p:sp>
          <p:nvSpPr>
            <p:cNvPr id="1872" name="Google Shape;1872;p2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7" name="Google Shape;1877;p20"/>
          <p:cNvGrpSpPr/>
          <p:nvPr/>
        </p:nvGrpSpPr>
        <p:grpSpPr>
          <a:xfrm>
            <a:off x="10535491" y="6144753"/>
            <a:ext cx="262288" cy="333313"/>
            <a:chOff x="2079424" y="521748"/>
            <a:chExt cx="228873" cy="290850"/>
          </a:xfrm>
        </p:grpSpPr>
        <p:sp>
          <p:nvSpPr>
            <p:cNvPr id="1878" name="Google Shape;1878;p2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1" name="Google Shape;1881;p20"/>
          <p:cNvGrpSpPr/>
          <p:nvPr/>
        </p:nvGrpSpPr>
        <p:grpSpPr>
          <a:xfrm rot="-5400000">
            <a:off x="11122802" y="5005300"/>
            <a:ext cx="639057" cy="639057"/>
            <a:chOff x="3560335" y="-646412"/>
            <a:chExt cx="557642" cy="557642"/>
          </a:xfrm>
        </p:grpSpPr>
        <p:sp>
          <p:nvSpPr>
            <p:cNvPr id="1882" name="Google Shape;1882;p2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1" name="Google Shape;1891;p20"/>
          <p:cNvGrpSpPr/>
          <p:nvPr/>
        </p:nvGrpSpPr>
        <p:grpSpPr>
          <a:xfrm>
            <a:off x="11035460" y="514329"/>
            <a:ext cx="411153" cy="410019"/>
            <a:chOff x="2601030" y="2721166"/>
            <a:chExt cx="358773" cy="357783"/>
          </a:xfrm>
        </p:grpSpPr>
        <p:sp>
          <p:nvSpPr>
            <p:cNvPr id="1892" name="Google Shape;1892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21273869"/>
      </p:ext>
    </p:extLst>
  </p:cSld>
  <p:clrMapOvr>
    <a:masterClrMapping/>
  </p:clrMapOvr>
  <p:hf sldNum="0"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60497"/>
      </p:ext>
    </p:extLst>
  </p:cSld>
  <p:clrMapOvr>
    <a:masterClrMapping/>
  </p:clrMapOvr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242077"/>
      </p:ext>
    </p:extLst>
  </p:cSld>
  <p:clrMapOvr>
    <a:masterClrMapping/>
  </p:clrMapOvr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890274"/>
      </p:ext>
    </p:extLst>
  </p:cSld>
  <p:clrMapOvr>
    <a:masterClrMapping/>
  </p:clrMapOvr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570590"/>
      </p:ext>
    </p:extLst>
  </p:cSld>
  <p:clrMapOvr>
    <a:masterClrMapping/>
  </p:clrMapOvr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593122"/>
      </p:ext>
    </p:extLst>
  </p:cSld>
  <p:clrMapOvr>
    <a:masterClrMapping/>
  </p:clrMapOvr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42127"/>
      </p:ext>
    </p:extLst>
  </p:cSld>
  <p:clrMapOvr>
    <a:masterClrMapping/>
  </p:clrMapOvr>
  <p:hf sldNum="0"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112856"/>
      </p:ext>
    </p:extLst>
  </p:cSld>
  <p:clrMapOvr>
    <a:masterClrMapping/>
  </p:clrMapOvr>
  <p:hf sldNum="0"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997593"/>
      </p:ext>
    </p:extLst>
  </p:cSld>
  <p:clrMapOvr>
    <a:masterClrMapping/>
  </p:clrMapOvr>
  <p:hf sldNum="0"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603886"/>
      </p:ext>
    </p:extLst>
  </p:cSld>
  <p:clrMapOvr>
    <a:masterClrMapping/>
  </p:clrMapOvr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84752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3"/>
          <p:cNvSpPr txBox="1">
            <a:spLocks noGrp="1"/>
          </p:cNvSpPr>
          <p:nvPr>
            <p:ph type="title"/>
          </p:nvPr>
        </p:nvSpPr>
        <p:spPr>
          <a:xfrm>
            <a:off x="1092600" y="719333"/>
            <a:ext cx="10006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951000" y="1637767"/>
            <a:ext cx="10290000" cy="45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05" name="Google Shape;205;p3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6" name="Google Shape;206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5" name="Google Shape;215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041927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4">
  <p:cSld name="Title and three columns - 4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1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2" name="Google Shape;1902;p21"/>
          <p:cNvSpPr txBox="1">
            <a:spLocks noGrp="1"/>
          </p:cNvSpPr>
          <p:nvPr>
            <p:ph type="title"/>
          </p:nvPr>
        </p:nvSpPr>
        <p:spPr>
          <a:xfrm>
            <a:off x="2216400" y="719333"/>
            <a:ext cx="775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03" name="Google Shape;1903;p21"/>
          <p:cNvSpPr txBox="1">
            <a:spLocks noGrp="1"/>
          </p:cNvSpPr>
          <p:nvPr>
            <p:ph type="subTitle" idx="1"/>
          </p:nvPr>
        </p:nvSpPr>
        <p:spPr>
          <a:xfrm>
            <a:off x="4324173" y="2303167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4" name="Google Shape;1904;p21"/>
          <p:cNvSpPr txBox="1">
            <a:spLocks noGrp="1"/>
          </p:cNvSpPr>
          <p:nvPr>
            <p:ph type="subTitle" idx="2"/>
          </p:nvPr>
        </p:nvSpPr>
        <p:spPr>
          <a:xfrm>
            <a:off x="4324173" y="3619200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5" name="Google Shape;1905;p21"/>
          <p:cNvSpPr txBox="1">
            <a:spLocks noGrp="1"/>
          </p:cNvSpPr>
          <p:nvPr>
            <p:ph type="subTitle" idx="3"/>
          </p:nvPr>
        </p:nvSpPr>
        <p:spPr>
          <a:xfrm>
            <a:off x="4324173" y="4935233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6" name="Google Shape;1906;p21"/>
          <p:cNvSpPr/>
          <p:nvPr/>
        </p:nvSpPr>
        <p:spPr>
          <a:xfrm flipH="1">
            <a:off x="11599558" y="5282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07" name="Google Shape;1907;p21"/>
          <p:cNvGrpSpPr/>
          <p:nvPr/>
        </p:nvGrpSpPr>
        <p:grpSpPr>
          <a:xfrm flipH="1">
            <a:off x="10379434" y="5462082"/>
            <a:ext cx="860076" cy="1051300"/>
            <a:chOff x="794919" y="4014442"/>
            <a:chExt cx="750503" cy="917365"/>
          </a:xfrm>
        </p:grpSpPr>
        <p:sp>
          <p:nvSpPr>
            <p:cNvPr id="1908" name="Google Shape;1908;p2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1" name="Google Shape;1911;p21"/>
          <p:cNvGrpSpPr/>
          <p:nvPr/>
        </p:nvGrpSpPr>
        <p:grpSpPr>
          <a:xfrm flipH="1">
            <a:off x="11391982" y="4268296"/>
            <a:ext cx="249684" cy="249685"/>
            <a:chOff x="1447449" y="4268259"/>
            <a:chExt cx="217875" cy="217875"/>
          </a:xfrm>
        </p:grpSpPr>
        <p:sp>
          <p:nvSpPr>
            <p:cNvPr id="1912" name="Google Shape;1912;p2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0" name="Google Shape;1920;p21"/>
          <p:cNvGrpSpPr/>
          <p:nvPr/>
        </p:nvGrpSpPr>
        <p:grpSpPr>
          <a:xfrm flipH="1">
            <a:off x="11016542" y="4809409"/>
            <a:ext cx="241653" cy="894431"/>
            <a:chOff x="2419167" y="1286206"/>
            <a:chExt cx="210867" cy="780480"/>
          </a:xfrm>
        </p:grpSpPr>
        <p:sp>
          <p:nvSpPr>
            <p:cNvPr id="1921" name="Google Shape;1921;p2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6" name="Google Shape;1936;p21"/>
          <p:cNvGrpSpPr/>
          <p:nvPr/>
        </p:nvGrpSpPr>
        <p:grpSpPr>
          <a:xfrm flipH="1">
            <a:off x="11224946" y="5667704"/>
            <a:ext cx="584087" cy="641329"/>
            <a:chOff x="1693693" y="-2602979"/>
            <a:chExt cx="509674" cy="559624"/>
          </a:xfrm>
        </p:grpSpPr>
        <p:sp>
          <p:nvSpPr>
            <p:cNvPr id="1937" name="Google Shape;1937;p21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46" name="Google Shape;1946;p21"/>
          <p:cNvSpPr/>
          <p:nvPr/>
        </p:nvSpPr>
        <p:spPr>
          <a:xfrm flipH="1">
            <a:off x="11464695" y="4998839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47" name="Google Shape;1947;p21"/>
          <p:cNvGrpSpPr/>
          <p:nvPr/>
        </p:nvGrpSpPr>
        <p:grpSpPr>
          <a:xfrm flipH="1">
            <a:off x="10065766" y="6332103"/>
            <a:ext cx="147765" cy="147765"/>
            <a:chOff x="794923" y="2795124"/>
            <a:chExt cx="128941" cy="128941"/>
          </a:xfrm>
        </p:grpSpPr>
        <p:sp>
          <p:nvSpPr>
            <p:cNvPr id="1948" name="Google Shape;1948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0" name="Google Shape;1950;p21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951" name="Google Shape;1951;p2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4" name="Google Shape;1954;p21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1955" name="Google Shape;1955;p21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62" name="Google Shape;1962;p21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63" name="Google Shape;1963;p21"/>
          <p:cNvGrpSpPr/>
          <p:nvPr/>
        </p:nvGrpSpPr>
        <p:grpSpPr>
          <a:xfrm rot="10800000">
            <a:off x="394503" y="1583775"/>
            <a:ext cx="808509" cy="822252"/>
            <a:chOff x="3027518" y="-1395725"/>
            <a:chExt cx="705506" cy="717497"/>
          </a:xfrm>
        </p:grpSpPr>
        <p:sp>
          <p:nvSpPr>
            <p:cNvPr id="1964" name="Google Shape;1964;p2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3" name="Google Shape;1973;p21"/>
          <p:cNvGrpSpPr/>
          <p:nvPr/>
        </p:nvGrpSpPr>
        <p:grpSpPr>
          <a:xfrm>
            <a:off x="1857791" y="584182"/>
            <a:ext cx="211899" cy="270316"/>
            <a:chOff x="2947570" y="-1075969"/>
            <a:chExt cx="184903" cy="235878"/>
          </a:xfrm>
        </p:grpSpPr>
        <p:sp>
          <p:nvSpPr>
            <p:cNvPr id="1974" name="Google Shape;1974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7" name="Google Shape;1977;p21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978" name="Google Shape;1978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1" name="Google Shape;1981;p21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982" name="Google Shape;1982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4" name="Google Shape;1984;p21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985" name="Google Shape;1985;p2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93" name="Google Shape;1993;p21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1994" name="Google Shape;1994;p21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7084421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2">
  <p:cSld name="Title and four columns - 2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4" name="Google Shape;2004;p22"/>
          <p:cNvSpPr txBox="1">
            <a:spLocks noGrp="1"/>
          </p:cNvSpPr>
          <p:nvPr>
            <p:ph type="title"/>
          </p:nvPr>
        </p:nvSpPr>
        <p:spPr>
          <a:xfrm>
            <a:off x="4197000" y="719333"/>
            <a:ext cx="3798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5" name="Google Shape;2005;p22"/>
          <p:cNvSpPr txBox="1">
            <a:spLocks noGrp="1"/>
          </p:cNvSpPr>
          <p:nvPr>
            <p:ph type="subTitle" idx="1"/>
          </p:nvPr>
        </p:nvSpPr>
        <p:spPr>
          <a:xfrm>
            <a:off x="88635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6" name="Google Shape;2006;p22"/>
          <p:cNvSpPr txBox="1">
            <a:spLocks noGrp="1"/>
          </p:cNvSpPr>
          <p:nvPr>
            <p:ph type="subTitle" idx="2"/>
          </p:nvPr>
        </p:nvSpPr>
        <p:spPr>
          <a:xfrm>
            <a:off x="369560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7" name="Google Shape;2007;p22"/>
          <p:cNvSpPr txBox="1">
            <a:spLocks noGrp="1"/>
          </p:cNvSpPr>
          <p:nvPr>
            <p:ph type="subTitle" idx="3"/>
          </p:nvPr>
        </p:nvSpPr>
        <p:spPr>
          <a:xfrm>
            <a:off x="650484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4"/>
          </p:nvPr>
        </p:nvSpPr>
        <p:spPr>
          <a:xfrm>
            <a:off x="931409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009" name="Google Shape;2009;p22"/>
          <p:cNvGrpSpPr/>
          <p:nvPr/>
        </p:nvGrpSpPr>
        <p:grpSpPr>
          <a:xfrm rot="7200071" flipH="1">
            <a:off x="10568938" y="731670"/>
            <a:ext cx="956329" cy="1001009"/>
            <a:chOff x="3153626" y="-2653955"/>
            <a:chExt cx="834426" cy="873411"/>
          </a:xfrm>
        </p:grpSpPr>
        <p:sp>
          <p:nvSpPr>
            <p:cNvPr id="2010" name="Google Shape;2010;p2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17" name="Google Shape;2017;p22"/>
          <p:cNvGrpSpPr/>
          <p:nvPr/>
        </p:nvGrpSpPr>
        <p:grpSpPr>
          <a:xfrm rot="10800000" flipH="1">
            <a:off x="11555937" y="2281312"/>
            <a:ext cx="222199" cy="223333"/>
            <a:chOff x="3407917" y="-1400250"/>
            <a:chExt cx="193891" cy="194881"/>
          </a:xfrm>
        </p:grpSpPr>
        <p:sp>
          <p:nvSpPr>
            <p:cNvPr id="2018" name="Google Shape;201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26" name="Google Shape;2026;p22"/>
          <p:cNvGrpSpPr/>
          <p:nvPr/>
        </p:nvGrpSpPr>
        <p:grpSpPr>
          <a:xfrm rot="10800000" flipH="1">
            <a:off x="11531617" y="1233798"/>
            <a:ext cx="270273" cy="663097"/>
            <a:chOff x="6219428" y="3871144"/>
            <a:chExt cx="235841" cy="578619"/>
          </a:xfrm>
        </p:grpSpPr>
        <p:sp>
          <p:nvSpPr>
            <p:cNvPr id="2027" name="Google Shape;2027;p2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0" name="Google Shape;2030;p22"/>
          <p:cNvGrpSpPr/>
          <p:nvPr/>
        </p:nvGrpSpPr>
        <p:grpSpPr>
          <a:xfrm rot="10800000" flipH="1">
            <a:off x="11221959" y="1872982"/>
            <a:ext cx="262288" cy="333313"/>
            <a:chOff x="2079424" y="521748"/>
            <a:chExt cx="228873" cy="290850"/>
          </a:xfrm>
        </p:grpSpPr>
        <p:sp>
          <p:nvSpPr>
            <p:cNvPr id="2031" name="Google Shape;2031;p2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-5400000" flipH="1">
            <a:off x="9950688" y="307560"/>
            <a:ext cx="639057" cy="639057"/>
            <a:chOff x="3560335" y="-646412"/>
            <a:chExt cx="557642" cy="557642"/>
          </a:xfrm>
        </p:grpSpPr>
        <p:sp>
          <p:nvSpPr>
            <p:cNvPr id="2035" name="Google Shape;2035;p2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4" name="Google Shape;2044;p22"/>
          <p:cNvGrpSpPr/>
          <p:nvPr/>
        </p:nvGrpSpPr>
        <p:grpSpPr>
          <a:xfrm rot="10800000" flipH="1">
            <a:off x="10886104" y="1634799"/>
            <a:ext cx="147765" cy="147765"/>
            <a:chOff x="794923" y="2795124"/>
            <a:chExt cx="128941" cy="128941"/>
          </a:xfrm>
        </p:grpSpPr>
        <p:sp>
          <p:nvSpPr>
            <p:cNvPr id="2045" name="Google Shape;2045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7" name="Google Shape;2047;p22"/>
          <p:cNvGrpSpPr/>
          <p:nvPr/>
        </p:nvGrpSpPr>
        <p:grpSpPr>
          <a:xfrm rot="10800000" flipH="1">
            <a:off x="11423737" y="817912"/>
            <a:ext cx="222199" cy="223333"/>
            <a:chOff x="3407917" y="-1400250"/>
            <a:chExt cx="193891" cy="194881"/>
          </a:xfrm>
        </p:grpSpPr>
        <p:sp>
          <p:nvSpPr>
            <p:cNvPr id="2048" name="Google Shape;204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56" name="Google Shape;2056;p22"/>
          <p:cNvSpPr/>
          <p:nvPr/>
        </p:nvSpPr>
        <p:spPr>
          <a:xfrm>
            <a:off x="394145" y="60247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7" name="Google Shape;2057;p22"/>
          <p:cNvGrpSpPr/>
          <p:nvPr/>
        </p:nvGrpSpPr>
        <p:grpSpPr>
          <a:xfrm>
            <a:off x="394122" y="4897749"/>
            <a:ext cx="524493" cy="459225"/>
            <a:chOff x="299281" y="2848081"/>
            <a:chExt cx="457673" cy="400720"/>
          </a:xfrm>
        </p:grpSpPr>
        <p:sp>
          <p:nvSpPr>
            <p:cNvPr id="2058" name="Google Shape;2058;p2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0" name="Google Shape;2060;p22"/>
          <p:cNvGrpSpPr/>
          <p:nvPr/>
        </p:nvGrpSpPr>
        <p:grpSpPr>
          <a:xfrm>
            <a:off x="409936" y="4507158"/>
            <a:ext cx="147765" cy="147765"/>
            <a:chOff x="794923" y="2795124"/>
            <a:chExt cx="128941" cy="128941"/>
          </a:xfrm>
        </p:grpSpPr>
        <p:sp>
          <p:nvSpPr>
            <p:cNvPr id="2061" name="Google Shape;2061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3" name="Google Shape;2063;p22"/>
          <p:cNvGrpSpPr/>
          <p:nvPr/>
        </p:nvGrpSpPr>
        <p:grpSpPr>
          <a:xfrm>
            <a:off x="915028" y="5485110"/>
            <a:ext cx="241653" cy="894431"/>
            <a:chOff x="2419167" y="1286206"/>
            <a:chExt cx="210867" cy="780480"/>
          </a:xfrm>
        </p:grpSpPr>
        <p:sp>
          <p:nvSpPr>
            <p:cNvPr id="2064" name="Google Shape;2064;p2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9" name="Google Shape;2079;p22"/>
          <p:cNvGrpSpPr/>
          <p:nvPr/>
        </p:nvGrpSpPr>
        <p:grpSpPr>
          <a:xfrm>
            <a:off x="1245539" y="5899057"/>
            <a:ext cx="584087" cy="641329"/>
            <a:chOff x="1693693" y="-2602979"/>
            <a:chExt cx="509674" cy="559624"/>
          </a:xfrm>
        </p:grpSpPr>
        <p:sp>
          <p:nvSpPr>
            <p:cNvPr id="2080" name="Google Shape;2080;p2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89" name="Google Shape;2089;p22"/>
          <p:cNvSpPr/>
          <p:nvPr/>
        </p:nvSpPr>
        <p:spPr>
          <a:xfrm>
            <a:off x="604293" y="57406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90" name="Google Shape;2090;p22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91" name="Google Shape;2091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9" name="Google Shape;2099;p2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00" name="Google Shape;2100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6656459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3">
  <p:cSld name="Title and four columns - 3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0" name="Google Shape;2110;p23"/>
          <p:cNvSpPr txBox="1">
            <a:spLocks noGrp="1"/>
          </p:cNvSpPr>
          <p:nvPr>
            <p:ph type="title"/>
          </p:nvPr>
        </p:nvSpPr>
        <p:spPr>
          <a:xfrm>
            <a:off x="3597800" y="719333"/>
            <a:ext cx="4996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1"/>
          </p:nvPr>
        </p:nvSpPr>
        <p:spPr>
          <a:xfrm>
            <a:off x="34460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2" name="Google Shape;2112;p23"/>
          <p:cNvSpPr txBox="1">
            <a:spLocks noGrp="1"/>
          </p:cNvSpPr>
          <p:nvPr>
            <p:ph type="subTitle" idx="2"/>
          </p:nvPr>
        </p:nvSpPr>
        <p:spPr>
          <a:xfrm>
            <a:off x="34460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3" name="Google Shape;2113;p23"/>
          <p:cNvSpPr txBox="1">
            <a:spLocks noGrp="1"/>
          </p:cNvSpPr>
          <p:nvPr>
            <p:ph type="subTitle" idx="3"/>
          </p:nvPr>
        </p:nvSpPr>
        <p:spPr>
          <a:xfrm>
            <a:off x="64516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4" name="Google Shape;2114;p23"/>
          <p:cNvSpPr txBox="1">
            <a:spLocks noGrp="1"/>
          </p:cNvSpPr>
          <p:nvPr>
            <p:ph type="subTitle" idx="4"/>
          </p:nvPr>
        </p:nvSpPr>
        <p:spPr>
          <a:xfrm>
            <a:off x="64516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5" name="Google Shape;2115;p23"/>
          <p:cNvSpPr txBox="1">
            <a:spLocks noGrp="1"/>
          </p:cNvSpPr>
          <p:nvPr>
            <p:ph type="subTitle" idx="5"/>
          </p:nvPr>
        </p:nvSpPr>
        <p:spPr>
          <a:xfrm>
            <a:off x="34460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6" name="Google Shape;2116;p23"/>
          <p:cNvSpPr txBox="1">
            <a:spLocks noGrp="1"/>
          </p:cNvSpPr>
          <p:nvPr>
            <p:ph type="subTitle" idx="6"/>
          </p:nvPr>
        </p:nvSpPr>
        <p:spPr>
          <a:xfrm>
            <a:off x="34460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7" name="Google Shape;2117;p23"/>
          <p:cNvSpPr txBox="1">
            <a:spLocks noGrp="1"/>
          </p:cNvSpPr>
          <p:nvPr>
            <p:ph type="subTitle" idx="7"/>
          </p:nvPr>
        </p:nvSpPr>
        <p:spPr>
          <a:xfrm>
            <a:off x="64516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8" name="Google Shape;2118;p23"/>
          <p:cNvSpPr txBox="1">
            <a:spLocks noGrp="1"/>
          </p:cNvSpPr>
          <p:nvPr>
            <p:ph type="subTitle" idx="8"/>
          </p:nvPr>
        </p:nvSpPr>
        <p:spPr>
          <a:xfrm>
            <a:off x="64516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19" name="Google Shape;2119;p23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2120" name="Google Shape;2120;p23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5" name="Google Shape;2135;p23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2136" name="Google Shape;2136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4" name="Google Shape;2144;p23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2145" name="Google Shape;2145;p2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8" name="Google Shape;2148;p23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2149" name="Google Shape;2149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4" name="Google Shape;2154;p23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2155" name="Google Shape;2155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7" name="Google Shape;2157;p23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2158" name="Google Shape;2158;p2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67" name="Google Shape;2167;p23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2168" name="Google Shape;2168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76" name="Google Shape;2176;p23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2177" name="Google Shape;2177;p23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5" name="Google Shape;2185;p23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2186" name="Google Shape;2186;p23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3" name="Google Shape;2193;p23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2194" name="Google Shape;2194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6" name="Google Shape;2196;p23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2197" name="Google Shape;2197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2" name="Google Shape;2202;p23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2203" name="Google Shape;2203;p23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6" name="Google Shape;2206;p2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207" name="Google Shape;2207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82344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7" name="Google Shape;2217;p24"/>
          <p:cNvSpPr txBox="1">
            <a:spLocks noGrp="1"/>
          </p:cNvSpPr>
          <p:nvPr>
            <p:ph type="title"/>
          </p:nvPr>
        </p:nvSpPr>
        <p:spPr>
          <a:xfrm>
            <a:off x="3982200" y="719333"/>
            <a:ext cx="422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18" name="Google Shape;2218;p24"/>
          <p:cNvSpPr txBox="1">
            <a:spLocks noGrp="1"/>
          </p:cNvSpPr>
          <p:nvPr>
            <p:ph type="subTitle" idx="1"/>
          </p:nvPr>
        </p:nvSpPr>
        <p:spPr>
          <a:xfrm>
            <a:off x="849367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9" name="Google Shape;2219;p24"/>
          <p:cNvSpPr txBox="1">
            <a:spLocks noGrp="1"/>
          </p:cNvSpPr>
          <p:nvPr>
            <p:ph type="subTitle" idx="2"/>
          </p:nvPr>
        </p:nvSpPr>
        <p:spPr>
          <a:xfrm>
            <a:off x="4568200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0" name="Google Shape;2220;p24"/>
          <p:cNvSpPr txBox="1">
            <a:spLocks noGrp="1"/>
          </p:cNvSpPr>
          <p:nvPr>
            <p:ph type="subTitle" idx="3"/>
          </p:nvPr>
        </p:nvSpPr>
        <p:spPr>
          <a:xfrm>
            <a:off x="8287033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1" name="Google Shape;2221;p24"/>
          <p:cNvSpPr txBox="1">
            <a:spLocks noGrp="1"/>
          </p:cNvSpPr>
          <p:nvPr>
            <p:ph type="subTitle" idx="4"/>
          </p:nvPr>
        </p:nvSpPr>
        <p:spPr>
          <a:xfrm>
            <a:off x="849367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2" name="Google Shape;2222;p24"/>
          <p:cNvSpPr txBox="1">
            <a:spLocks noGrp="1"/>
          </p:cNvSpPr>
          <p:nvPr>
            <p:ph type="subTitle" idx="5"/>
          </p:nvPr>
        </p:nvSpPr>
        <p:spPr>
          <a:xfrm>
            <a:off x="4568200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3" name="Google Shape;2223;p24"/>
          <p:cNvSpPr txBox="1">
            <a:spLocks noGrp="1"/>
          </p:cNvSpPr>
          <p:nvPr>
            <p:ph type="subTitle" idx="6"/>
          </p:nvPr>
        </p:nvSpPr>
        <p:spPr>
          <a:xfrm>
            <a:off x="8287033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224" name="Google Shape;2224;p24"/>
          <p:cNvGrpSpPr/>
          <p:nvPr/>
        </p:nvGrpSpPr>
        <p:grpSpPr>
          <a:xfrm>
            <a:off x="533036" y="5939761"/>
            <a:ext cx="411153" cy="410019"/>
            <a:chOff x="2601030" y="2721166"/>
            <a:chExt cx="358773" cy="357783"/>
          </a:xfrm>
        </p:grpSpPr>
        <p:sp>
          <p:nvSpPr>
            <p:cNvPr id="2225" name="Google Shape;2225;p2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3" name="Google Shape;2233;p24"/>
          <p:cNvGrpSpPr/>
          <p:nvPr/>
        </p:nvGrpSpPr>
        <p:grpSpPr>
          <a:xfrm>
            <a:off x="11444242" y="6144778"/>
            <a:ext cx="267605" cy="267565"/>
            <a:chOff x="6886110" y="773687"/>
            <a:chExt cx="249074" cy="249037"/>
          </a:xfrm>
        </p:grpSpPr>
        <p:sp>
          <p:nvSpPr>
            <p:cNvPr id="2234" name="Google Shape;2234;p24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7" name="Google Shape;2237;p24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8" name="Google Shape;2238;p24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Google Shape;2239;p24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1" name="Google Shape;2241;p24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2" name="Google Shape;2242;p24"/>
          <p:cNvGrpSpPr/>
          <p:nvPr/>
        </p:nvGrpSpPr>
        <p:grpSpPr>
          <a:xfrm>
            <a:off x="10804939" y="745144"/>
            <a:ext cx="956364" cy="1001045"/>
            <a:chOff x="3153626" y="-2653955"/>
            <a:chExt cx="834426" cy="873411"/>
          </a:xfrm>
        </p:grpSpPr>
        <p:sp>
          <p:nvSpPr>
            <p:cNvPr id="2243" name="Google Shape;2243;p2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4" name="Google Shape;2244;p2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Google Shape;2245;p2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0" name="Google Shape;2250;p24"/>
          <p:cNvGrpSpPr/>
          <p:nvPr/>
        </p:nvGrpSpPr>
        <p:grpSpPr>
          <a:xfrm>
            <a:off x="11618359" y="1919059"/>
            <a:ext cx="222199" cy="223333"/>
            <a:chOff x="3407917" y="-1400250"/>
            <a:chExt cx="193891" cy="194881"/>
          </a:xfrm>
        </p:grpSpPr>
        <p:sp>
          <p:nvSpPr>
            <p:cNvPr id="2251" name="Google Shape;2251;p2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9" name="Google Shape;2259;p24"/>
          <p:cNvGrpSpPr/>
          <p:nvPr/>
        </p:nvGrpSpPr>
        <p:grpSpPr>
          <a:xfrm>
            <a:off x="10341669" y="225559"/>
            <a:ext cx="768416" cy="771863"/>
            <a:chOff x="1889565" y="-3382437"/>
            <a:chExt cx="670520" cy="673527"/>
          </a:xfrm>
        </p:grpSpPr>
        <p:sp>
          <p:nvSpPr>
            <p:cNvPr id="2260" name="Google Shape;2260;p2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5" name="Google Shape;2265;p24"/>
          <p:cNvGrpSpPr/>
          <p:nvPr/>
        </p:nvGrpSpPr>
        <p:grpSpPr>
          <a:xfrm>
            <a:off x="11598331" y="642486"/>
            <a:ext cx="262288" cy="333313"/>
            <a:chOff x="2079424" y="521748"/>
            <a:chExt cx="228873" cy="290850"/>
          </a:xfrm>
        </p:grpSpPr>
        <p:sp>
          <p:nvSpPr>
            <p:cNvPr id="2266" name="Google Shape;2266;p2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9" name="Google Shape;2269;p24"/>
          <p:cNvGrpSpPr/>
          <p:nvPr/>
        </p:nvGrpSpPr>
        <p:grpSpPr>
          <a:xfrm>
            <a:off x="10004460" y="338683"/>
            <a:ext cx="147765" cy="147765"/>
            <a:chOff x="794923" y="2795124"/>
            <a:chExt cx="128941" cy="128941"/>
          </a:xfrm>
        </p:grpSpPr>
        <p:sp>
          <p:nvSpPr>
            <p:cNvPr id="2270" name="Google Shape;2270;p2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2" name="Google Shape;2272;p24"/>
          <p:cNvGrpSpPr/>
          <p:nvPr/>
        </p:nvGrpSpPr>
        <p:grpSpPr>
          <a:xfrm rot="10800000">
            <a:off x="998536" y="300008"/>
            <a:ext cx="639057" cy="639057"/>
            <a:chOff x="3560335" y="-646412"/>
            <a:chExt cx="557642" cy="557642"/>
          </a:xfrm>
        </p:grpSpPr>
        <p:sp>
          <p:nvSpPr>
            <p:cNvPr id="2273" name="Google Shape;2273;p2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2" name="Google Shape;2282;p24"/>
          <p:cNvGrpSpPr/>
          <p:nvPr/>
        </p:nvGrpSpPr>
        <p:grpSpPr>
          <a:xfrm>
            <a:off x="489743" y="474600"/>
            <a:ext cx="727229" cy="888656"/>
            <a:chOff x="2859835" y="2776139"/>
            <a:chExt cx="634581" cy="775442"/>
          </a:xfrm>
        </p:grpSpPr>
        <p:sp>
          <p:nvSpPr>
            <p:cNvPr id="2283" name="Google Shape;2283;p24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6" name="Google Shape;2286;p24"/>
          <p:cNvGrpSpPr/>
          <p:nvPr/>
        </p:nvGrpSpPr>
        <p:grpSpPr>
          <a:xfrm>
            <a:off x="371599" y="1522830"/>
            <a:ext cx="440901" cy="676843"/>
            <a:chOff x="1603769" y="107044"/>
            <a:chExt cx="384731" cy="590613"/>
          </a:xfrm>
        </p:grpSpPr>
        <p:sp>
          <p:nvSpPr>
            <p:cNvPr id="2287" name="Google Shape;2287;p2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294" name="Google Shape;2294;p24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95" name="Google Shape;2295;p24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2296" name="Google Shape;2296;p2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10040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1" name="Google Shape;2301;p25"/>
          <p:cNvSpPr txBox="1">
            <a:spLocks noGrp="1"/>
          </p:cNvSpPr>
          <p:nvPr>
            <p:ph type="title"/>
          </p:nvPr>
        </p:nvSpPr>
        <p:spPr>
          <a:xfrm>
            <a:off x="3530200" y="719333"/>
            <a:ext cx="513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02" name="Google Shape;2302;p25"/>
          <p:cNvSpPr txBox="1">
            <a:spLocks noGrp="1"/>
          </p:cNvSpPr>
          <p:nvPr>
            <p:ph type="subTitle" idx="1"/>
          </p:nvPr>
        </p:nvSpPr>
        <p:spPr>
          <a:xfrm>
            <a:off x="3352000" y="3737129"/>
            <a:ext cx="5488000" cy="1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303" name="Google Shape;2303;p25"/>
          <p:cNvGrpSpPr/>
          <p:nvPr/>
        </p:nvGrpSpPr>
        <p:grpSpPr>
          <a:xfrm rot="1800071" flipH="1">
            <a:off x="790777" y="627144"/>
            <a:ext cx="956329" cy="1001009"/>
            <a:chOff x="3153626" y="-2653955"/>
            <a:chExt cx="834426" cy="873411"/>
          </a:xfrm>
        </p:grpSpPr>
        <p:sp>
          <p:nvSpPr>
            <p:cNvPr id="2304" name="Google Shape;2304;p2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1" name="Google Shape;2311;p25"/>
          <p:cNvSpPr/>
          <p:nvPr/>
        </p:nvSpPr>
        <p:spPr>
          <a:xfrm rot="5400000" flipH="1">
            <a:off x="897675" y="186792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12" name="Google Shape;2312;p25"/>
          <p:cNvGrpSpPr/>
          <p:nvPr/>
        </p:nvGrpSpPr>
        <p:grpSpPr>
          <a:xfrm rot="5400000" flipH="1">
            <a:off x="2623447" y="396047"/>
            <a:ext cx="222199" cy="223333"/>
            <a:chOff x="3407917" y="-1400250"/>
            <a:chExt cx="193891" cy="194881"/>
          </a:xfrm>
        </p:grpSpPr>
        <p:sp>
          <p:nvSpPr>
            <p:cNvPr id="2313" name="Google Shape;2313;p2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Google Shape;2319;p2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Google Shape;2320;p2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1" name="Google Shape;2321;p25"/>
          <p:cNvGrpSpPr/>
          <p:nvPr/>
        </p:nvGrpSpPr>
        <p:grpSpPr>
          <a:xfrm rot="5400000" flipH="1">
            <a:off x="387449" y="318398"/>
            <a:ext cx="768416" cy="771863"/>
            <a:chOff x="1889565" y="-3382437"/>
            <a:chExt cx="670520" cy="673527"/>
          </a:xfrm>
        </p:grpSpPr>
        <p:sp>
          <p:nvSpPr>
            <p:cNvPr id="2322" name="Google Shape;2322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7" name="Google Shape;2327;p25"/>
          <p:cNvGrpSpPr/>
          <p:nvPr/>
        </p:nvGrpSpPr>
        <p:grpSpPr>
          <a:xfrm rot="5400000" flipH="1">
            <a:off x="1466977" y="176449"/>
            <a:ext cx="270273" cy="663097"/>
            <a:chOff x="6219428" y="3871144"/>
            <a:chExt cx="235841" cy="578619"/>
          </a:xfrm>
        </p:grpSpPr>
        <p:sp>
          <p:nvSpPr>
            <p:cNvPr id="2328" name="Google Shape;2328;p2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1" name="Google Shape;2331;p25"/>
          <p:cNvGrpSpPr/>
          <p:nvPr/>
        </p:nvGrpSpPr>
        <p:grpSpPr>
          <a:xfrm rot="5400000" flipH="1">
            <a:off x="1945261" y="654990"/>
            <a:ext cx="262288" cy="333313"/>
            <a:chOff x="2079424" y="521748"/>
            <a:chExt cx="228873" cy="290850"/>
          </a:xfrm>
        </p:grpSpPr>
        <p:sp>
          <p:nvSpPr>
            <p:cNvPr id="2332" name="Google Shape;2332;p2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5" name="Google Shape;2335;p25"/>
          <p:cNvGrpSpPr/>
          <p:nvPr/>
        </p:nvGrpSpPr>
        <p:grpSpPr>
          <a:xfrm rot="10800000" flipH="1">
            <a:off x="344326" y="1483405"/>
            <a:ext cx="639057" cy="639057"/>
            <a:chOff x="3560335" y="-646412"/>
            <a:chExt cx="557642" cy="557642"/>
          </a:xfrm>
        </p:grpSpPr>
        <p:sp>
          <p:nvSpPr>
            <p:cNvPr id="2336" name="Google Shape;2336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5" name="Google Shape;2345;p25"/>
          <p:cNvGrpSpPr/>
          <p:nvPr/>
        </p:nvGrpSpPr>
        <p:grpSpPr>
          <a:xfrm rot="5400000" flipH="1">
            <a:off x="1671567" y="1140879"/>
            <a:ext cx="147765" cy="147765"/>
            <a:chOff x="794923" y="2795124"/>
            <a:chExt cx="128941" cy="128941"/>
          </a:xfrm>
        </p:grpSpPr>
        <p:sp>
          <p:nvSpPr>
            <p:cNvPr id="2346" name="Google Shape;2346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8" name="Google Shape;2348;p25"/>
          <p:cNvGrpSpPr/>
          <p:nvPr/>
        </p:nvGrpSpPr>
        <p:grpSpPr>
          <a:xfrm flipH="1">
            <a:off x="10944734" y="5453000"/>
            <a:ext cx="727229" cy="888656"/>
            <a:chOff x="2859835" y="2776139"/>
            <a:chExt cx="634581" cy="775442"/>
          </a:xfrm>
        </p:grpSpPr>
        <p:sp>
          <p:nvSpPr>
            <p:cNvPr id="2349" name="Google Shape;2349;p2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2" name="Google Shape;2352;p25"/>
          <p:cNvGrpSpPr/>
          <p:nvPr/>
        </p:nvGrpSpPr>
        <p:grpSpPr>
          <a:xfrm flipH="1">
            <a:off x="10603947" y="5307305"/>
            <a:ext cx="440901" cy="676843"/>
            <a:chOff x="1603769" y="107044"/>
            <a:chExt cx="384731" cy="590613"/>
          </a:xfrm>
        </p:grpSpPr>
        <p:sp>
          <p:nvSpPr>
            <p:cNvPr id="2353" name="Google Shape;2353;p2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60" name="Google Shape;2360;p25"/>
          <p:cNvSpPr/>
          <p:nvPr/>
        </p:nvSpPr>
        <p:spPr>
          <a:xfrm flipH="1">
            <a:off x="10230504" y="53073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61" name="Google Shape;2361;p25"/>
          <p:cNvGrpSpPr/>
          <p:nvPr/>
        </p:nvGrpSpPr>
        <p:grpSpPr>
          <a:xfrm flipH="1">
            <a:off x="11548062" y="5660746"/>
            <a:ext cx="147765" cy="147765"/>
            <a:chOff x="794923" y="2795124"/>
            <a:chExt cx="128941" cy="128941"/>
          </a:xfrm>
        </p:grpSpPr>
        <p:sp>
          <p:nvSpPr>
            <p:cNvPr id="2362" name="Google Shape;2362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64" name="Google Shape;2364;p25"/>
          <p:cNvGrpSpPr/>
          <p:nvPr/>
        </p:nvGrpSpPr>
        <p:grpSpPr>
          <a:xfrm flipH="1">
            <a:off x="9835010" y="5842065"/>
            <a:ext cx="639057" cy="639057"/>
            <a:chOff x="3560335" y="-646412"/>
            <a:chExt cx="557642" cy="557642"/>
          </a:xfrm>
        </p:grpSpPr>
        <p:sp>
          <p:nvSpPr>
            <p:cNvPr id="2365" name="Google Shape;2365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74" name="Google Shape;2374;p25"/>
          <p:cNvGrpSpPr/>
          <p:nvPr/>
        </p:nvGrpSpPr>
        <p:grpSpPr>
          <a:xfrm rot="5400000" flipH="1">
            <a:off x="11025733" y="4301118"/>
            <a:ext cx="768416" cy="771863"/>
            <a:chOff x="1889565" y="-3382437"/>
            <a:chExt cx="670520" cy="673527"/>
          </a:xfrm>
        </p:grpSpPr>
        <p:sp>
          <p:nvSpPr>
            <p:cNvPr id="2375" name="Google Shape;2375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0" name="Google Shape;2380;p25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2381" name="Google Shape;2381;p25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9" name="Google Shape;2389;p2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390" name="Google Shape;2390;p2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17042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0" name="Google Shape;2400;p26"/>
          <p:cNvSpPr txBox="1">
            <a:spLocks noGrp="1"/>
          </p:cNvSpPr>
          <p:nvPr>
            <p:ph type="subTitle" idx="1"/>
          </p:nvPr>
        </p:nvSpPr>
        <p:spPr>
          <a:xfrm>
            <a:off x="3810000" y="2250984"/>
            <a:ext cx="4572000" cy="16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1" name="Google Shape;2401;p26"/>
          <p:cNvSpPr txBox="1">
            <a:spLocks noGrp="1"/>
          </p:cNvSpPr>
          <p:nvPr>
            <p:ph type="ctrTitle"/>
          </p:nvPr>
        </p:nvSpPr>
        <p:spPr>
          <a:xfrm>
            <a:off x="3217400" y="719332"/>
            <a:ext cx="57572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02" name="Google Shape;2402;p26"/>
          <p:cNvSpPr txBox="1"/>
          <p:nvPr/>
        </p:nvSpPr>
        <p:spPr>
          <a:xfrm>
            <a:off x="3609000" y="5001367"/>
            <a:ext cx="4974000" cy="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03" name="Google Shape;2403;p26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2404" name="Google Shape;2404;p2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7" name="Google Shape;2407;p26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2408" name="Google Shape;2408;p2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Google Shape;2411;p2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3" name="Google Shape;2423;p26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2424" name="Google Shape;2424;p2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3" name="Google Shape;2433;p26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2434" name="Google Shape;2434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7" name="Google Shape;2437;p26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2438" name="Google Shape;2438;p2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0" name="Google Shape;2440;p26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2441" name="Google Shape;2441;p2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3" name="Google Shape;2443;p26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2444" name="Google Shape;2444;p2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2" name="Google Shape;2452;p26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2453" name="Google Shape;2453;p2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7" name="Google Shape;2457;p26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2458" name="Google Shape;245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1" name="Google Shape;2461;p26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2462" name="Google Shape;2462;p2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70" name="Google Shape;2470;p26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71" name="Google Shape;2471;p26"/>
          <p:cNvGrpSpPr/>
          <p:nvPr/>
        </p:nvGrpSpPr>
        <p:grpSpPr>
          <a:xfrm>
            <a:off x="570860" y="1384474"/>
            <a:ext cx="768416" cy="771863"/>
            <a:chOff x="1889565" y="-3382437"/>
            <a:chExt cx="670520" cy="673527"/>
          </a:xfrm>
        </p:grpSpPr>
        <p:sp>
          <p:nvSpPr>
            <p:cNvPr id="2472" name="Google Shape;2472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7" name="Google Shape;2477;p26"/>
          <p:cNvGrpSpPr/>
          <p:nvPr/>
        </p:nvGrpSpPr>
        <p:grpSpPr>
          <a:xfrm flipH="1">
            <a:off x="598346" y="4781116"/>
            <a:ext cx="246537" cy="314504"/>
            <a:chOff x="2947570" y="-1075969"/>
            <a:chExt cx="184903" cy="235878"/>
          </a:xfrm>
        </p:grpSpPr>
        <p:sp>
          <p:nvSpPr>
            <p:cNvPr id="2478" name="Google Shape;247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1" name="Google Shape;2481;p26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2482" name="Google Shape;2482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5" name="Google Shape;2485;p26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2486" name="Google Shape;2486;p2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3" name="Google Shape;2493;p26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2494" name="Google Shape;2494;p2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7" name="Google Shape;2497;p26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2498" name="Google Shape;2498;p2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5" name="Google Shape;2505;p26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2506" name="Google Shape;2506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9" name="Google Shape;2509;p26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2510" name="Google Shape;2510;p2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5" name="Google Shape;2515;p26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16" name="Google Shape;2516;p26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2517" name="Google Shape;2517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26" name="Google Shape;2526;p26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2527" name="Google Shape;2527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2" name="Google Shape;2532;p26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2533" name="Google Shape;2533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2" name="Google Shape;2542;p26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2543" name="Google Shape;2543;p26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796581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5">
  <p:cSld name="Title and three columns - 5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8" name="Google Shape;2548;p27"/>
          <p:cNvSpPr txBox="1">
            <a:spLocks noGrp="1"/>
          </p:cNvSpPr>
          <p:nvPr>
            <p:ph type="title"/>
          </p:nvPr>
        </p:nvSpPr>
        <p:spPr>
          <a:xfrm>
            <a:off x="3818200" y="719333"/>
            <a:ext cx="4555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49" name="Google Shape;2549;p27"/>
          <p:cNvSpPr txBox="1">
            <a:spLocks noGrp="1"/>
          </p:cNvSpPr>
          <p:nvPr>
            <p:ph type="subTitle" idx="1"/>
          </p:nvPr>
        </p:nvSpPr>
        <p:spPr>
          <a:xfrm>
            <a:off x="1844408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0" name="Google Shape;2550;p27"/>
          <p:cNvSpPr txBox="1">
            <a:spLocks noGrp="1"/>
          </p:cNvSpPr>
          <p:nvPr>
            <p:ph type="subTitle" idx="2"/>
          </p:nvPr>
        </p:nvSpPr>
        <p:spPr>
          <a:xfrm>
            <a:off x="6379841" y="42044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1" name="Google Shape;2551;p27"/>
          <p:cNvSpPr txBox="1">
            <a:spLocks noGrp="1"/>
          </p:cNvSpPr>
          <p:nvPr>
            <p:ph type="subTitle" idx="3"/>
          </p:nvPr>
        </p:nvSpPr>
        <p:spPr>
          <a:xfrm>
            <a:off x="6379841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2" name="Google Shape;2552;p27"/>
          <p:cNvSpPr txBox="1">
            <a:spLocks noGrp="1"/>
          </p:cNvSpPr>
          <p:nvPr>
            <p:ph type="subTitle" idx="4"/>
          </p:nvPr>
        </p:nvSpPr>
        <p:spPr>
          <a:xfrm>
            <a:off x="1844425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3" name="Google Shape;2553;p27"/>
          <p:cNvSpPr txBox="1">
            <a:spLocks noGrp="1"/>
          </p:cNvSpPr>
          <p:nvPr>
            <p:ph type="subTitle" idx="5"/>
          </p:nvPr>
        </p:nvSpPr>
        <p:spPr>
          <a:xfrm>
            <a:off x="6379851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4" name="Google Shape;2554;p27"/>
          <p:cNvSpPr txBox="1">
            <a:spLocks noGrp="1"/>
          </p:cNvSpPr>
          <p:nvPr>
            <p:ph type="subTitle" idx="6"/>
          </p:nvPr>
        </p:nvSpPr>
        <p:spPr>
          <a:xfrm>
            <a:off x="6379859" y="4699431"/>
            <a:ext cx="42876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5" name="Google Shape;2555;p27"/>
          <p:cNvSpPr txBox="1">
            <a:spLocks noGrp="1"/>
          </p:cNvSpPr>
          <p:nvPr>
            <p:ph type="subTitle" idx="7"/>
          </p:nvPr>
        </p:nvSpPr>
        <p:spPr>
          <a:xfrm>
            <a:off x="1844433" y="4204467"/>
            <a:ext cx="428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556" name="Google Shape;2556;p27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2557" name="Google Shape;2557;p27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0" name="Google Shape;2560;p27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2561" name="Google Shape;2561;p2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68" name="Google Shape;2568;p27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69" name="Google Shape;2569;p27"/>
          <p:cNvGrpSpPr/>
          <p:nvPr/>
        </p:nvGrpSpPr>
        <p:grpSpPr>
          <a:xfrm rot="10800000">
            <a:off x="597703" y="1583775"/>
            <a:ext cx="808509" cy="822252"/>
            <a:chOff x="3027518" y="-1395725"/>
            <a:chExt cx="705506" cy="717497"/>
          </a:xfrm>
        </p:grpSpPr>
        <p:sp>
          <p:nvSpPr>
            <p:cNvPr id="2570" name="Google Shape;2570;p2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79" name="Google Shape;2579;p27"/>
          <p:cNvGrpSpPr/>
          <p:nvPr/>
        </p:nvGrpSpPr>
        <p:grpSpPr>
          <a:xfrm>
            <a:off x="2667024" y="329015"/>
            <a:ext cx="211899" cy="270316"/>
            <a:chOff x="2947570" y="-1075969"/>
            <a:chExt cx="184903" cy="235878"/>
          </a:xfrm>
        </p:grpSpPr>
        <p:sp>
          <p:nvSpPr>
            <p:cNvPr id="2580" name="Google Shape;2580;p2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3" name="Google Shape;2583;p27"/>
          <p:cNvGrpSpPr/>
          <p:nvPr/>
        </p:nvGrpSpPr>
        <p:grpSpPr>
          <a:xfrm>
            <a:off x="1623336" y="587859"/>
            <a:ext cx="768416" cy="771863"/>
            <a:chOff x="1889565" y="-3382437"/>
            <a:chExt cx="670520" cy="673527"/>
          </a:xfrm>
        </p:grpSpPr>
        <p:sp>
          <p:nvSpPr>
            <p:cNvPr id="2584" name="Google Shape;2584;p2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9" name="Google Shape;2589;p27"/>
          <p:cNvGrpSpPr/>
          <p:nvPr/>
        </p:nvGrpSpPr>
        <p:grpSpPr>
          <a:xfrm rot="3599929">
            <a:off x="10637488" y="4954402"/>
            <a:ext cx="956329" cy="1001009"/>
            <a:chOff x="3153626" y="-2653955"/>
            <a:chExt cx="834426" cy="873411"/>
          </a:xfrm>
        </p:grpSpPr>
        <p:sp>
          <p:nvSpPr>
            <p:cNvPr id="2590" name="Google Shape;2590;p2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97" name="Google Shape;2597;p27"/>
          <p:cNvSpPr/>
          <p:nvPr/>
        </p:nvSpPr>
        <p:spPr>
          <a:xfrm>
            <a:off x="10289528" y="58229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8" name="Google Shape;2598;p27"/>
          <p:cNvGrpSpPr/>
          <p:nvPr/>
        </p:nvGrpSpPr>
        <p:grpSpPr>
          <a:xfrm>
            <a:off x="11407209" y="4198962"/>
            <a:ext cx="222199" cy="223333"/>
            <a:chOff x="3407917" y="-1400250"/>
            <a:chExt cx="193891" cy="194881"/>
          </a:xfrm>
        </p:grpSpPr>
        <p:sp>
          <p:nvSpPr>
            <p:cNvPr id="2599" name="Google Shape;2599;p2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07" name="Google Shape;2607;p27"/>
          <p:cNvGrpSpPr/>
          <p:nvPr/>
        </p:nvGrpSpPr>
        <p:grpSpPr>
          <a:xfrm>
            <a:off x="11106281" y="4582386"/>
            <a:ext cx="262288" cy="333313"/>
            <a:chOff x="2079424" y="521748"/>
            <a:chExt cx="228873" cy="290850"/>
          </a:xfrm>
        </p:grpSpPr>
        <p:sp>
          <p:nvSpPr>
            <p:cNvPr id="2608" name="Google Shape;2608;p2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1" name="Google Shape;2611;p27"/>
          <p:cNvGrpSpPr/>
          <p:nvPr/>
        </p:nvGrpSpPr>
        <p:grpSpPr>
          <a:xfrm rot="-5400000">
            <a:off x="10071261" y="5790041"/>
            <a:ext cx="639057" cy="639057"/>
            <a:chOff x="3560335" y="-646412"/>
            <a:chExt cx="557642" cy="557642"/>
          </a:xfrm>
        </p:grpSpPr>
        <p:sp>
          <p:nvSpPr>
            <p:cNvPr id="2612" name="Google Shape;2612;p2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1" name="Google Shape;2621;p27"/>
          <p:cNvGrpSpPr/>
          <p:nvPr/>
        </p:nvGrpSpPr>
        <p:grpSpPr>
          <a:xfrm>
            <a:off x="10954654" y="4904516"/>
            <a:ext cx="147765" cy="147765"/>
            <a:chOff x="794923" y="2795124"/>
            <a:chExt cx="128941" cy="128941"/>
          </a:xfrm>
        </p:grpSpPr>
        <p:sp>
          <p:nvSpPr>
            <p:cNvPr id="2622" name="Google Shape;2622;p2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4" name="Google Shape;2624;p27"/>
          <p:cNvGrpSpPr/>
          <p:nvPr/>
        </p:nvGrpSpPr>
        <p:grpSpPr>
          <a:xfrm>
            <a:off x="11298147" y="5549095"/>
            <a:ext cx="548659" cy="885773"/>
            <a:chOff x="4698532" y="1605962"/>
            <a:chExt cx="510665" cy="824436"/>
          </a:xfrm>
        </p:grpSpPr>
        <p:sp>
          <p:nvSpPr>
            <p:cNvPr id="2625" name="Google Shape;2625;p2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8" name="Google Shape;2628;p27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2629" name="Google Shape;2629;p2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37" name="Google Shape;2637;p27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638" name="Google Shape;2638;p2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83557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resources">
  <p:cSld name="Alternative resources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8" name="Google Shape;2648;p28"/>
          <p:cNvSpPr txBox="1">
            <a:spLocks noGrp="1"/>
          </p:cNvSpPr>
          <p:nvPr>
            <p:ph type="title"/>
          </p:nvPr>
        </p:nvSpPr>
        <p:spPr>
          <a:xfrm>
            <a:off x="1815200" y="719333"/>
            <a:ext cx="856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5333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649" name="Google Shape;2649;p28"/>
          <p:cNvGrpSpPr/>
          <p:nvPr/>
        </p:nvGrpSpPr>
        <p:grpSpPr>
          <a:xfrm>
            <a:off x="11107242" y="6010995"/>
            <a:ext cx="267605" cy="267565"/>
            <a:chOff x="6886110" y="773687"/>
            <a:chExt cx="249074" cy="249037"/>
          </a:xfrm>
        </p:grpSpPr>
        <p:sp>
          <p:nvSpPr>
            <p:cNvPr id="2650" name="Google Shape;2650;p28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8" name="Google Shape;2658;p2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659" name="Google Shape;2659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7" name="Google Shape;2667;p28"/>
          <p:cNvGrpSpPr/>
          <p:nvPr/>
        </p:nvGrpSpPr>
        <p:grpSpPr>
          <a:xfrm>
            <a:off x="745393" y="5939763"/>
            <a:ext cx="411153" cy="410019"/>
            <a:chOff x="2601030" y="2721166"/>
            <a:chExt cx="358773" cy="357783"/>
          </a:xfrm>
        </p:grpSpPr>
        <p:sp>
          <p:nvSpPr>
            <p:cNvPr id="2668" name="Google Shape;2668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6" name="Google Shape;2676;p28"/>
          <p:cNvGrpSpPr/>
          <p:nvPr/>
        </p:nvGrpSpPr>
        <p:grpSpPr>
          <a:xfrm flipH="1">
            <a:off x="10592829" y="349928"/>
            <a:ext cx="222199" cy="223333"/>
            <a:chOff x="3407917" y="-1400250"/>
            <a:chExt cx="193891" cy="194881"/>
          </a:xfrm>
        </p:grpSpPr>
        <p:sp>
          <p:nvSpPr>
            <p:cNvPr id="2677" name="Google Shape;2677;p2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5" name="Google Shape;2685;p28"/>
          <p:cNvGrpSpPr/>
          <p:nvPr/>
        </p:nvGrpSpPr>
        <p:grpSpPr>
          <a:xfrm flipH="1">
            <a:off x="10821324" y="382969"/>
            <a:ext cx="768416" cy="771863"/>
            <a:chOff x="1889565" y="-3382437"/>
            <a:chExt cx="670520" cy="673527"/>
          </a:xfrm>
        </p:grpSpPr>
        <p:sp>
          <p:nvSpPr>
            <p:cNvPr id="2686" name="Google Shape;2686;p2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1" name="Google Shape;2691;p28"/>
          <p:cNvGrpSpPr/>
          <p:nvPr/>
        </p:nvGrpSpPr>
        <p:grpSpPr>
          <a:xfrm flipH="1">
            <a:off x="11499972" y="1187845"/>
            <a:ext cx="262288" cy="333313"/>
            <a:chOff x="2079424" y="521748"/>
            <a:chExt cx="228873" cy="290850"/>
          </a:xfrm>
        </p:grpSpPr>
        <p:sp>
          <p:nvSpPr>
            <p:cNvPr id="2692" name="Google Shape;2692;p2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5" name="Google Shape;2695;p28"/>
          <p:cNvGrpSpPr/>
          <p:nvPr/>
        </p:nvGrpSpPr>
        <p:grpSpPr>
          <a:xfrm flipH="1">
            <a:off x="11694023" y="698871"/>
            <a:ext cx="147765" cy="147765"/>
            <a:chOff x="794923" y="2795124"/>
            <a:chExt cx="128941" cy="128941"/>
          </a:xfrm>
        </p:grpSpPr>
        <p:sp>
          <p:nvSpPr>
            <p:cNvPr id="2696" name="Google Shape;2696;p2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4543064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44584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997233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3937449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6877664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64466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02">
  <p:cSld name="Title and Body 0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5" name="Google Shape;225;p4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226" name="Google Shape;226;p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" name="Google Shape;235;p4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236" name="Google Shape;236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" name="Google Shape;238;p4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239" name="Google Shape;239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245" name="Google Shape;245;p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" name="Google Shape;253;p4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254" name="Google Shape;254;p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262" name="Google Shape;26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" name="Google Shape;265;p4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266" name="Google Shape;266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1367200" y="2263000"/>
            <a:ext cx="8898000" cy="2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75" name="Google Shape;275;p4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276" name="Google Shape;276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" name="Google Shape;281;p4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282" name="Google Shape;28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5" name="Google Shape;285;p4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286" name="Google Shape;286;p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5" name="Google Shape;295;p4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6" name="Google Shape;296;p4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297" name="Google Shape;297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9" name="Google Shape;299;p4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300" name="Google Shape;300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" name="Google Shape;302;p4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303" name="Google Shape;303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1" name="Google Shape;311;p4"/>
          <p:cNvSpPr txBox="1">
            <a:spLocks noGrp="1"/>
          </p:cNvSpPr>
          <p:nvPr>
            <p:ph type="title"/>
          </p:nvPr>
        </p:nvSpPr>
        <p:spPr>
          <a:xfrm>
            <a:off x="1324800" y="719333"/>
            <a:ext cx="9542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39641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11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654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>
            <a:off x="-44600" y="419210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10800000">
            <a:off x="5464667" y="5250867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7908933" y="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" y="1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621800" y="642701"/>
            <a:ext cx="8959077" cy="517369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76200" dir="426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41028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10799904" flipH="1">
            <a:off x="8510496" y="5253367"/>
            <a:ext cx="3783152" cy="1692693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3"/>
          <p:cNvSpPr/>
          <p:nvPr/>
        </p:nvSpPr>
        <p:spPr>
          <a:xfrm flipH="1">
            <a:off x="-8" y="1734"/>
            <a:ext cx="6158208" cy="276073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2639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530201" y="1566067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4"/>
          <p:cNvSpPr/>
          <p:nvPr/>
        </p:nvSpPr>
        <p:spPr>
          <a:xfrm rot="1573647">
            <a:off x="9149202" y="3334695"/>
            <a:ext cx="4492037" cy="3523301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Google Shape;30;p4"/>
          <p:cNvSpPr/>
          <p:nvPr/>
        </p:nvSpPr>
        <p:spPr>
          <a:xfrm rot="-10646755">
            <a:off x="11696979" y="1087286"/>
            <a:ext cx="600264" cy="60034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4"/>
          <p:cNvSpPr/>
          <p:nvPr/>
        </p:nvSpPr>
        <p:spPr>
          <a:xfrm rot="-10646755">
            <a:off x="11345776" y="1799755"/>
            <a:ext cx="360189" cy="36026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4"/>
          <p:cNvSpPr/>
          <p:nvPr/>
        </p:nvSpPr>
        <p:spPr>
          <a:xfrm flipH="1">
            <a:off x="-435224" y="-530732"/>
            <a:ext cx="1695653" cy="778854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0793484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5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784167"/>
            <a:ext cx="10272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86429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667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6728767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 rot="402">
            <a:off x="960000" y="1576149"/>
            <a:ext cx="10272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44171" y="2489571"/>
            <a:ext cx="559605" cy="559605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5"/>
          <p:cNvSpPr/>
          <p:nvPr/>
        </p:nvSpPr>
        <p:spPr>
          <a:xfrm>
            <a:off x="0" y="3344216"/>
            <a:ext cx="1276296" cy="3828673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 rot="355">
            <a:off x="1586429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5"/>
          </p:nvPr>
        </p:nvSpPr>
        <p:spPr>
          <a:xfrm rot="355">
            <a:off x="6728767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995251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1574807" cy="477523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0865600" y="2413000"/>
            <a:ext cx="1326400" cy="4514720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6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7707729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972900" y="1879600"/>
            <a:ext cx="5664359" cy="425835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" name="Google Shape;57;p7"/>
          <p:cNvSpPr/>
          <p:nvPr/>
        </p:nvSpPr>
        <p:spPr>
          <a:xfrm flipH="1">
            <a:off x="-15" y="0"/>
            <a:ext cx="3113232" cy="2141464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 rot="-272">
            <a:off x="1276663" y="2217491"/>
            <a:ext cx="50568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6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331200" y="2329501"/>
            <a:ext cx="3860752" cy="4598129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7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8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88229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/>
          <p:nvPr/>
        </p:nvSpPr>
        <p:spPr>
          <a:xfrm>
            <a:off x="0" y="1"/>
            <a:ext cx="9458243" cy="55531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8"/>
          <p:cNvSpPr/>
          <p:nvPr/>
        </p:nvSpPr>
        <p:spPr>
          <a:xfrm rot="10800000">
            <a:off x="11295909" y="-24"/>
            <a:ext cx="896092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8"/>
          <p:cNvSpPr/>
          <p:nvPr/>
        </p:nvSpPr>
        <p:spPr>
          <a:xfrm rot="5400000">
            <a:off x="7545131" y="-1407082"/>
            <a:ext cx="572680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8"/>
          <p:cNvSpPr/>
          <p:nvPr/>
        </p:nvSpPr>
        <p:spPr>
          <a:xfrm>
            <a:off x="1202134" y="720000"/>
            <a:ext cx="9787585" cy="541787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673000" y="1351000"/>
            <a:ext cx="8846000" cy="41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4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716766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>
            <a:off x="9015800" y="-133229"/>
            <a:ext cx="3732232" cy="2927252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1894200" y="2009800"/>
            <a:ext cx="8403600" cy="1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8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890200" y="3930751"/>
            <a:ext cx="6411600" cy="13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26167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grpSp>
        <p:nvGrpSpPr>
          <p:cNvPr id="323" name="Google Shape;323;p5"/>
          <p:cNvGrpSpPr/>
          <p:nvPr/>
        </p:nvGrpSpPr>
        <p:grpSpPr>
          <a:xfrm>
            <a:off x="751391" y="5944591"/>
            <a:ext cx="399156" cy="400341"/>
            <a:chOff x="1454981" y="609480"/>
            <a:chExt cx="299367" cy="300256"/>
          </a:xfrm>
        </p:grpSpPr>
        <p:sp>
          <p:nvSpPr>
            <p:cNvPr id="324" name="Google Shape;324;p5"/>
            <p:cNvSpPr/>
            <p:nvPr/>
          </p:nvSpPr>
          <p:spPr>
            <a:xfrm>
              <a:off x="1604652" y="609480"/>
              <a:ext cx="31" cy="112930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604652" y="795978"/>
              <a:ext cx="31" cy="113759"/>
            </a:xfrm>
            <a:custGeom>
              <a:avLst/>
              <a:gdLst/>
              <a:ahLst/>
              <a:cxnLst/>
              <a:rect l="l" t="t" r="r" b="b"/>
              <a:pathLst>
                <a:path w="1" h="3707" fill="none" extrusionOk="0">
                  <a:moveTo>
                    <a:pt x="0" y="0"/>
                  </a:moveTo>
                  <a:lnTo>
                    <a:pt x="0" y="3706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454981" y="760011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641448" y="756665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498437" y="654655"/>
              <a:ext cx="80309" cy="78621"/>
            </a:xfrm>
            <a:custGeom>
              <a:avLst/>
              <a:gdLst/>
              <a:ahLst/>
              <a:cxnLst/>
              <a:rect l="l" t="t" r="r" b="b"/>
              <a:pathLst>
                <a:path w="2617" h="2562" fill="none" extrusionOk="0">
                  <a:moveTo>
                    <a:pt x="1" y="0"/>
                  </a:moveTo>
                  <a:lnTo>
                    <a:pt x="2617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630584" y="784255"/>
              <a:ext cx="80278" cy="79481"/>
            </a:xfrm>
            <a:custGeom>
              <a:avLst/>
              <a:gdLst/>
              <a:ahLst/>
              <a:cxnLst/>
              <a:rect l="l" t="t" r="r" b="b"/>
              <a:pathLst>
                <a:path w="2616" h="2590" fill="none" extrusionOk="0">
                  <a:moveTo>
                    <a:pt x="0" y="1"/>
                  </a:moveTo>
                  <a:lnTo>
                    <a:pt x="2616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498437" y="785943"/>
              <a:ext cx="80309" cy="81138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630584" y="651310"/>
              <a:ext cx="80278" cy="81138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36" name="Google Shape;336;p5"/>
          <p:cNvGrpSpPr/>
          <p:nvPr/>
        </p:nvGrpSpPr>
        <p:grpSpPr>
          <a:xfrm>
            <a:off x="11089375" y="567109"/>
            <a:ext cx="303325" cy="304431"/>
            <a:chOff x="1932443" y="2250981"/>
            <a:chExt cx="227494" cy="228323"/>
          </a:xfrm>
        </p:grpSpPr>
        <p:sp>
          <p:nvSpPr>
            <p:cNvPr id="337" name="Google Shape;337;p5"/>
            <p:cNvSpPr/>
            <p:nvPr/>
          </p:nvSpPr>
          <p:spPr>
            <a:xfrm>
              <a:off x="2046177" y="2250981"/>
              <a:ext cx="31" cy="86171"/>
            </a:xfrm>
            <a:custGeom>
              <a:avLst/>
              <a:gdLst/>
              <a:ahLst/>
              <a:cxnLst/>
              <a:rect l="l" t="t" r="r" b="b"/>
              <a:pathLst>
                <a:path w="1" h="2808" fill="none" extrusionOk="0">
                  <a:moveTo>
                    <a:pt x="0" y="1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2046177" y="2393164"/>
              <a:ext cx="31" cy="86140"/>
            </a:xfrm>
            <a:custGeom>
              <a:avLst/>
              <a:gdLst/>
              <a:ahLst/>
              <a:cxnLst/>
              <a:rect l="l" t="t" r="r" b="b"/>
              <a:pathLst>
                <a:path w="1" h="2807" fill="none" extrusionOk="0">
                  <a:moveTo>
                    <a:pt x="0" y="0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932443" y="2365544"/>
              <a:ext cx="86171" cy="1719"/>
            </a:xfrm>
            <a:custGeom>
              <a:avLst/>
              <a:gdLst/>
              <a:ahLst/>
              <a:cxnLst/>
              <a:rect l="l" t="t" r="r" b="b"/>
              <a:pathLst>
                <a:path w="2808" h="56" fill="none" extrusionOk="0">
                  <a:moveTo>
                    <a:pt x="1" y="55"/>
                  </a:moveTo>
                  <a:lnTo>
                    <a:pt x="280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2073767" y="2363058"/>
              <a:ext cx="86171" cy="1688"/>
            </a:xfrm>
            <a:custGeom>
              <a:avLst/>
              <a:gdLst/>
              <a:ahLst/>
              <a:cxnLst/>
              <a:rect l="l" t="t" r="r" b="b"/>
              <a:pathLst>
                <a:path w="2808" h="55" fill="none" extrusionOk="0">
                  <a:moveTo>
                    <a:pt x="1" y="55"/>
                  </a:moveTo>
                  <a:lnTo>
                    <a:pt x="280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965066" y="2286120"/>
              <a:ext cx="61068" cy="59380"/>
            </a:xfrm>
            <a:custGeom>
              <a:avLst/>
              <a:gdLst/>
              <a:ahLst/>
              <a:cxnLst/>
              <a:rect l="l" t="t" r="r" b="b"/>
              <a:pathLst>
                <a:path w="1990" h="1935" fill="none" extrusionOk="0">
                  <a:moveTo>
                    <a:pt x="0" y="0"/>
                  </a:moveTo>
                  <a:lnTo>
                    <a:pt x="1989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2066248" y="2384786"/>
              <a:ext cx="60240" cy="59411"/>
            </a:xfrm>
            <a:custGeom>
              <a:avLst/>
              <a:gdLst/>
              <a:ahLst/>
              <a:cxnLst/>
              <a:rect l="l" t="t" r="r" b="b"/>
              <a:pathLst>
                <a:path w="1963" h="1936" fill="none" extrusionOk="0">
                  <a:moveTo>
                    <a:pt x="0" y="1"/>
                  </a:moveTo>
                  <a:lnTo>
                    <a:pt x="1962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965066" y="2385614"/>
              <a:ext cx="61068" cy="61927"/>
            </a:xfrm>
            <a:custGeom>
              <a:avLst/>
              <a:gdLst/>
              <a:ahLst/>
              <a:cxnLst/>
              <a:rect l="l" t="t" r="r" b="b"/>
              <a:pathLst>
                <a:path w="1990" h="2018" fill="none" extrusionOk="0">
                  <a:moveTo>
                    <a:pt x="0" y="2017"/>
                  </a:moveTo>
                  <a:lnTo>
                    <a:pt x="198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066248" y="2283604"/>
              <a:ext cx="60240" cy="61897"/>
            </a:xfrm>
            <a:custGeom>
              <a:avLst/>
              <a:gdLst/>
              <a:ahLst/>
              <a:cxnLst/>
              <a:rect l="l" t="t" r="r" b="b"/>
              <a:pathLst>
                <a:path w="1963" h="2017" fill="none" extrusionOk="0">
                  <a:moveTo>
                    <a:pt x="0" y="2017"/>
                  </a:moveTo>
                  <a:lnTo>
                    <a:pt x="196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0359071" y="4214768"/>
            <a:ext cx="1522973" cy="2343937"/>
            <a:chOff x="7632861" y="2956412"/>
            <a:chExt cx="1269145" cy="1953281"/>
          </a:xfrm>
        </p:grpSpPr>
        <p:sp>
          <p:nvSpPr>
            <p:cNvPr id="346" name="Google Shape;346;p5"/>
            <p:cNvSpPr/>
            <p:nvPr/>
          </p:nvSpPr>
          <p:spPr>
            <a:xfrm flipH="1">
              <a:off x="8041671" y="3444877"/>
              <a:ext cx="145011" cy="145034"/>
            </a:xfrm>
            <a:custGeom>
              <a:avLst/>
              <a:gdLst/>
              <a:ahLst/>
              <a:cxnLst/>
              <a:rect l="l" t="t" r="r" b="b"/>
              <a:pathLst>
                <a:path w="6266" h="6267" fill="none" extrusionOk="0">
                  <a:moveTo>
                    <a:pt x="5149" y="1118"/>
                  </a:moveTo>
                  <a:cubicBezTo>
                    <a:pt x="6266" y="2234"/>
                    <a:pt x="6266" y="4064"/>
                    <a:pt x="5149" y="5150"/>
                  </a:cubicBezTo>
                  <a:cubicBezTo>
                    <a:pt x="4033" y="6267"/>
                    <a:pt x="2233" y="6267"/>
                    <a:pt x="1117" y="5150"/>
                  </a:cubicBezTo>
                  <a:cubicBezTo>
                    <a:pt x="0" y="4064"/>
                    <a:pt x="0" y="2234"/>
                    <a:pt x="1117" y="1118"/>
                  </a:cubicBezTo>
                  <a:cubicBezTo>
                    <a:pt x="2233" y="1"/>
                    <a:pt x="4033" y="1"/>
                    <a:pt x="5149" y="1118"/>
                  </a:cubicBezTo>
                  <a:close/>
                </a:path>
              </a:pathLst>
            </a:custGeom>
            <a:noFill/>
            <a:ln w="19375" cap="flat" cmpd="sng">
              <a:solidFill>
                <a:schemeClr val="accent6"/>
              </a:solidFill>
              <a:prstDash val="solid"/>
              <a:miter lim="31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47" name="Google Shape;347;p5"/>
            <p:cNvGrpSpPr/>
            <p:nvPr/>
          </p:nvGrpSpPr>
          <p:grpSpPr>
            <a:xfrm flipH="1">
              <a:off x="8473740" y="3005434"/>
              <a:ext cx="423668" cy="370947"/>
              <a:chOff x="299281" y="2848081"/>
              <a:chExt cx="457673" cy="400720"/>
            </a:xfrm>
          </p:grpSpPr>
          <p:sp>
            <p:nvSpPr>
              <p:cNvPr id="348" name="Google Shape;348;p5"/>
              <p:cNvSpPr/>
              <p:nvPr/>
            </p:nvSpPr>
            <p:spPr>
              <a:xfrm>
                <a:off x="299281" y="2848081"/>
                <a:ext cx="457673" cy="40072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0927" fill="none" extrusionOk="0">
                    <a:moveTo>
                      <a:pt x="3106" y="10927"/>
                    </a:moveTo>
                    <a:lnTo>
                      <a:pt x="0" y="5586"/>
                    </a:lnTo>
                    <a:lnTo>
                      <a:pt x="3106" y="109"/>
                    </a:lnTo>
                    <a:lnTo>
                      <a:pt x="9346" y="1"/>
                    </a:lnTo>
                    <a:lnTo>
                      <a:pt x="12480" y="5368"/>
                    </a:lnTo>
                    <a:lnTo>
                      <a:pt x="9346" y="108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388214" y="2929019"/>
                <a:ext cx="278821" cy="241855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6595" fill="none" extrusionOk="0">
                    <a:moveTo>
                      <a:pt x="7602" y="3189"/>
                    </a:moveTo>
                    <a:lnTo>
                      <a:pt x="5722" y="6513"/>
                    </a:lnTo>
                    <a:lnTo>
                      <a:pt x="1908" y="6595"/>
                    </a:lnTo>
                    <a:lnTo>
                      <a:pt x="0" y="3325"/>
                    </a:lnTo>
                    <a:lnTo>
                      <a:pt x="1908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 flipH="1">
              <a:off x="8319231" y="2956412"/>
              <a:ext cx="119360" cy="119360"/>
              <a:chOff x="794923" y="2795124"/>
              <a:chExt cx="128941" cy="128941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859871" y="2795124"/>
                <a:ext cx="37" cy="128941"/>
              </a:xfrm>
              <a:custGeom>
                <a:avLst/>
                <a:gdLst/>
                <a:ahLst/>
                <a:cxnLst/>
                <a:rect l="l" t="t" r="r" b="b"/>
                <a:pathLst>
                  <a:path w="1" h="3516" fill="none" extrusionOk="0">
                    <a:moveTo>
                      <a:pt x="0" y="0"/>
                    </a:moveTo>
                    <a:lnTo>
                      <a:pt x="0" y="351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794923" y="2858056"/>
                <a:ext cx="128941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56" fill="none" extrusionOk="0">
                    <a:moveTo>
                      <a:pt x="0" y="55"/>
                    </a:moveTo>
                    <a:lnTo>
                      <a:pt x="3515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3" name="Google Shape;353;p5"/>
            <p:cNvGrpSpPr/>
            <p:nvPr/>
          </p:nvGrpSpPr>
          <p:grpSpPr>
            <a:xfrm flipH="1">
              <a:off x="7766801" y="4060489"/>
              <a:ext cx="694740" cy="849205"/>
              <a:chOff x="794919" y="4014442"/>
              <a:chExt cx="750503" cy="917365"/>
            </a:xfrm>
          </p:grpSpPr>
          <p:sp>
            <p:nvSpPr>
              <p:cNvPr id="354" name="Google Shape;354;p5"/>
              <p:cNvSpPr/>
              <p:nvPr/>
            </p:nvSpPr>
            <p:spPr>
              <a:xfrm>
                <a:off x="794919" y="4098387"/>
                <a:ext cx="750503" cy="833419"/>
              </a:xfrm>
              <a:custGeom>
                <a:avLst/>
                <a:gdLst/>
                <a:ahLst/>
                <a:cxnLst/>
                <a:rect l="l" t="t" r="r" b="b"/>
                <a:pathLst>
                  <a:path w="20465" h="22726" fill="none" extrusionOk="0">
                    <a:moveTo>
                      <a:pt x="12480" y="1"/>
                    </a:moveTo>
                    <a:lnTo>
                      <a:pt x="12480" y="7685"/>
                    </a:lnTo>
                    <a:cubicBezTo>
                      <a:pt x="12480" y="7685"/>
                      <a:pt x="17685" y="15614"/>
                      <a:pt x="18666" y="17221"/>
                    </a:cubicBezTo>
                    <a:cubicBezTo>
                      <a:pt x="19647" y="18884"/>
                      <a:pt x="20464" y="20110"/>
                      <a:pt x="20464" y="20845"/>
                    </a:cubicBezTo>
                    <a:cubicBezTo>
                      <a:pt x="20464" y="21636"/>
                      <a:pt x="20192" y="22399"/>
                      <a:pt x="18530" y="22426"/>
                    </a:cubicBezTo>
                    <a:lnTo>
                      <a:pt x="10246" y="22562"/>
                    </a:lnTo>
                    <a:lnTo>
                      <a:pt x="1935" y="22698"/>
                    </a:lnTo>
                    <a:cubicBezTo>
                      <a:pt x="301" y="22726"/>
                      <a:pt x="1" y="22017"/>
                      <a:pt x="1" y="21200"/>
                    </a:cubicBezTo>
                    <a:cubicBezTo>
                      <a:pt x="1" y="20464"/>
                      <a:pt x="818" y="19211"/>
                      <a:pt x="1826" y="17521"/>
                    </a:cubicBezTo>
                    <a:cubicBezTo>
                      <a:pt x="2780" y="15886"/>
                      <a:pt x="7985" y="7766"/>
                      <a:pt x="7985" y="7766"/>
                    </a:cubicBezTo>
                    <a:lnTo>
                      <a:pt x="7985" y="5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967797" y="4578039"/>
                <a:ext cx="404754" cy="7041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92" fill="none" extrusionOk="0">
                    <a:moveTo>
                      <a:pt x="1" y="192"/>
                    </a:moveTo>
                    <a:lnTo>
                      <a:pt x="11036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033773" y="4014442"/>
                <a:ext cx="272807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2099" fill="none" extrusionOk="0">
                    <a:moveTo>
                      <a:pt x="7439" y="982"/>
                    </a:moveTo>
                    <a:cubicBezTo>
                      <a:pt x="7439" y="1527"/>
                      <a:pt x="7003" y="1990"/>
                      <a:pt x="6431" y="1990"/>
                    </a:cubicBezTo>
                    <a:lnTo>
                      <a:pt x="981" y="2099"/>
                    </a:lnTo>
                    <a:cubicBezTo>
                      <a:pt x="436" y="2099"/>
                      <a:pt x="0" y="1663"/>
                      <a:pt x="0" y="1118"/>
                    </a:cubicBezTo>
                    <a:lnTo>
                      <a:pt x="0" y="1118"/>
                    </a:lnTo>
                    <a:cubicBezTo>
                      <a:pt x="0" y="573"/>
                      <a:pt x="436" y="110"/>
                      <a:pt x="981" y="110"/>
                    </a:cubicBezTo>
                    <a:lnTo>
                      <a:pt x="6431" y="1"/>
                    </a:lnTo>
                    <a:cubicBezTo>
                      <a:pt x="6976" y="1"/>
                      <a:pt x="7439" y="437"/>
                      <a:pt x="7439" y="982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7" name="Google Shape;357;p5"/>
            <p:cNvGrpSpPr/>
            <p:nvPr/>
          </p:nvGrpSpPr>
          <p:grpSpPr>
            <a:xfrm flipH="1">
              <a:off x="7632861" y="4320092"/>
              <a:ext cx="201687" cy="201687"/>
              <a:chOff x="1447449" y="4268259"/>
              <a:chExt cx="217875" cy="2178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1556370" y="4268259"/>
                <a:ext cx="37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6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556370" y="4404171"/>
                <a:ext cx="37" cy="81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5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447449" y="4377179"/>
                <a:ext cx="82000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56" fill="none" extrusionOk="0">
                    <a:moveTo>
                      <a:pt x="1" y="55"/>
                    </a:moveTo>
                    <a:lnTo>
                      <a:pt x="2235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1583361" y="4375199"/>
                <a:ext cx="81963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8" fill="none" extrusionOk="0">
                    <a:moveTo>
                      <a:pt x="1" y="28"/>
                    </a:moveTo>
                    <a:lnTo>
                      <a:pt x="2235" y="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479429" y="4301265"/>
                <a:ext cx="58016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54" fill="none" extrusionOk="0">
                    <a:moveTo>
                      <a:pt x="1" y="0"/>
                    </a:moveTo>
                    <a:lnTo>
                      <a:pt x="1581" y="155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75366" y="4395186"/>
                <a:ext cx="57979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554" fill="none" extrusionOk="0">
                    <a:moveTo>
                      <a:pt x="1" y="0"/>
                    </a:moveTo>
                    <a:lnTo>
                      <a:pt x="1581" y="1554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479429" y="4396176"/>
                <a:ext cx="58016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575366" y="4299248"/>
                <a:ext cx="57979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 flipH="1">
              <a:off x="8281272" y="3626497"/>
              <a:ext cx="195199" cy="722491"/>
              <a:chOff x="2419167" y="1286206"/>
              <a:chExt cx="210867" cy="780480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2419167" y="1286206"/>
                <a:ext cx="210867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5750" h="1118" fill="none" extrusionOk="0">
                    <a:moveTo>
                      <a:pt x="1" y="600"/>
                    </a:moveTo>
                    <a:cubicBezTo>
                      <a:pt x="1" y="328"/>
                      <a:pt x="219" y="110"/>
                      <a:pt x="518" y="110"/>
                    </a:cubicBezTo>
                    <a:lnTo>
                      <a:pt x="5259" y="28"/>
                    </a:lnTo>
                    <a:cubicBezTo>
                      <a:pt x="5532" y="1"/>
                      <a:pt x="5750" y="219"/>
                      <a:pt x="5750" y="518"/>
                    </a:cubicBezTo>
                    <a:lnTo>
                      <a:pt x="5750" y="518"/>
                    </a:lnTo>
                    <a:cubicBezTo>
                      <a:pt x="5750" y="791"/>
                      <a:pt x="5532" y="1009"/>
                      <a:pt x="5259" y="1036"/>
                    </a:cubicBezTo>
                    <a:lnTo>
                      <a:pt x="518" y="1118"/>
                    </a:lnTo>
                    <a:cubicBezTo>
                      <a:pt x="246" y="1118"/>
                      <a:pt x="1" y="900"/>
                      <a:pt x="28" y="60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576056" y="1324200"/>
                <a:ext cx="37" cy="599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5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2472123" y="1326180"/>
                <a:ext cx="37" cy="599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6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2434166" y="1384124"/>
                <a:ext cx="179879" cy="468711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2781" fill="none" extrusionOk="0">
                    <a:moveTo>
                      <a:pt x="0" y="83"/>
                    </a:moveTo>
                    <a:lnTo>
                      <a:pt x="4905" y="1"/>
                    </a:lnTo>
                    <a:lnTo>
                      <a:pt x="4905" y="12698"/>
                    </a:lnTo>
                    <a:lnTo>
                      <a:pt x="0" y="1278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2476121" y="1850794"/>
                <a:ext cx="96962" cy="4701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282" fill="none" extrusionOk="0">
                    <a:moveTo>
                      <a:pt x="2644" y="1"/>
                    </a:moveTo>
                    <a:lnTo>
                      <a:pt x="2644" y="1227"/>
                    </a:lnTo>
                    <a:lnTo>
                      <a:pt x="1" y="1281"/>
                    </a:lnTo>
                    <a:lnTo>
                      <a:pt x="1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2439154" y="1793840"/>
                <a:ext cx="169904" cy="304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83" fill="none" extrusionOk="0">
                    <a:moveTo>
                      <a:pt x="4633" y="1"/>
                    </a:moveTo>
                    <a:lnTo>
                      <a:pt x="1" y="8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2527097" y="1896783"/>
                <a:ext cx="37" cy="169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4633" fill="none" extrusionOk="0">
                    <a:moveTo>
                      <a:pt x="0" y="0"/>
                    </a:moveTo>
                    <a:lnTo>
                      <a:pt x="0" y="463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2438164" y="175287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438164" y="1706888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2438164" y="165994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438164" y="1613957"/>
                <a:ext cx="50975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9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438164" y="1568005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2438164" y="1522053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7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2438164" y="1476065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2438164" y="1430113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2" name="Google Shape;382;p5"/>
            <p:cNvGrpSpPr/>
            <p:nvPr/>
          </p:nvGrpSpPr>
          <p:grpSpPr>
            <a:xfrm flipH="1">
              <a:off x="8430200" y="4262005"/>
              <a:ext cx="471806" cy="518044"/>
              <a:chOff x="1693693" y="-2602979"/>
              <a:chExt cx="509674" cy="559624"/>
            </a:xfrm>
          </p:grpSpPr>
          <p:sp>
            <p:nvSpPr>
              <p:cNvPr id="383" name="Google Shape;383;p5"/>
              <p:cNvSpPr/>
              <p:nvPr/>
            </p:nvSpPr>
            <p:spPr>
              <a:xfrm>
                <a:off x="1693693" y="-2602979"/>
                <a:ext cx="509674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13898" h="2099" fill="none" extrusionOk="0">
                    <a:moveTo>
                      <a:pt x="13897" y="927"/>
                    </a:moveTo>
                    <a:cubicBezTo>
                      <a:pt x="13897" y="1444"/>
                      <a:pt x="13488" y="1853"/>
                      <a:pt x="12971" y="1880"/>
                    </a:cubicBezTo>
                    <a:lnTo>
                      <a:pt x="927" y="2098"/>
                    </a:lnTo>
                    <a:cubicBezTo>
                      <a:pt x="409" y="2098"/>
                      <a:pt x="1" y="1690"/>
                      <a:pt x="1" y="1172"/>
                    </a:cubicBezTo>
                    <a:lnTo>
                      <a:pt x="1" y="1172"/>
                    </a:lnTo>
                    <a:cubicBezTo>
                      <a:pt x="1" y="654"/>
                      <a:pt x="409" y="218"/>
                      <a:pt x="927" y="218"/>
                    </a:cubicBezTo>
                    <a:lnTo>
                      <a:pt x="12971" y="0"/>
                    </a:lnTo>
                    <a:cubicBezTo>
                      <a:pt x="13461" y="0"/>
                      <a:pt x="13897" y="409"/>
                      <a:pt x="13897" y="92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1736674" y="-2526038"/>
                <a:ext cx="422724" cy="48268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3162" fill="none" extrusionOk="0">
                    <a:moveTo>
                      <a:pt x="11526" y="0"/>
                    </a:moveTo>
                    <a:lnTo>
                      <a:pt x="11526" y="10927"/>
                    </a:lnTo>
                    <a:cubicBezTo>
                      <a:pt x="11526" y="12071"/>
                      <a:pt x="10600" y="12970"/>
                      <a:pt x="9482" y="12998"/>
                    </a:cubicBezTo>
                    <a:lnTo>
                      <a:pt x="2071" y="13134"/>
                    </a:lnTo>
                    <a:cubicBezTo>
                      <a:pt x="927" y="13161"/>
                      <a:pt x="0" y="12262"/>
                      <a:pt x="27" y="11118"/>
                    </a:cubicBezTo>
                    <a:lnTo>
                      <a:pt x="27" y="19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2055439" y="-2483057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055439" y="-2428120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2055439" y="-2373146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055439" y="-2318209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2055439" y="-226323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2055439" y="-2208262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2055439" y="-215332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92" name="Google Shape;392;p5"/>
          <p:cNvGrpSpPr/>
          <p:nvPr/>
        </p:nvGrpSpPr>
        <p:grpSpPr>
          <a:xfrm rot="-5400000" flipH="1">
            <a:off x="603129" y="-20643"/>
            <a:ext cx="1972095" cy="2518363"/>
            <a:chOff x="7154282" y="2722388"/>
            <a:chExt cx="1709316" cy="2182794"/>
          </a:xfrm>
        </p:grpSpPr>
        <p:grpSp>
          <p:nvGrpSpPr>
            <p:cNvPr id="393" name="Google Shape;393;p5"/>
            <p:cNvGrpSpPr/>
            <p:nvPr/>
          </p:nvGrpSpPr>
          <p:grpSpPr>
            <a:xfrm rot="10800000">
              <a:off x="8029172" y="3304288"/>
              <a:ext cx="834426" cy="873411"/>
              <a:chOff x="3153626" y="-2653955"/>
              <a:chExt cx="834426" cy="873411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3416465" y="-2283223"/>
                <a:ext cx="283808" cy="28582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7794" fill="none" extrusionOk="0">
                    <a:moveTo>
                      <a:pt x="7711" y="3843"/>
                    </a:moveTo>
                    <a:cubicBezTo>
                      <a:pt x="7684" y="5968"/>
                      <a:pt x="5995" y="7712"/>
                      <a:pt x="3869" y="7766"/>
                    </a:cubicBezTo>
                    <a:cubicBezTo>
                      <a:pt x="1744" y="7794"/>
                      <a:pt x="0" y="6077"/>
                      <a:pt x="0" y="3979"/>
                    </a:cubicBezTo>
                    <a:cubicBezTo>
                      <a:pt x="27" y="1826"/>
                      <a:pt x="1717" y="110"/>
                      <a:pt x="3869" y="55"/>
                    </a:cubicBezTo>
                    <a:cubicBezTo>
                      <a:pt x="5995" y="1"/>
                      <a:pt x="7739" y="1717"/>
                      <a:pt x="7711" y="3843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3312532" y="-2053390"/>
                <a:ext cx="132938" cy="11896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244" fill="none" extrusionOk="0">
                    <a:moveTo>
                      <a:pt x="3624" y="1"/>
                    </a:moveTo>
                    <a:lnTo>
                      <a:pt x="0" y="3243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3153626" y="-1957452"/>
                <a:ext cx="174928" cy="176908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824" fill="none" extrusionOk="0">
                    <a:moveTo>
                      <a:pt x="4769" y="2371"/>
                    </a:moveTo>
                    <a:cubicBezTo>
                      <a:pt x="4769" y="3679"/>
                      <a:pt x="3707" y="4769"/>
                      <a:pt x="2399" y="4796"/>
                    </a:cubicBezTo>
                    <a:cubicBezTo>
                      <a:pt x="1064" y="4823"/>
                      <a:pt x="1" y="3761"/>
                      <a:pt x="1" y="2453"/>
                    </a:cubicBezTo>
                    <a:cubicBezTo>
                      <a:pt x="1" y="1118"/>
                      <a:pt x="1064" y="55"/>
                      <a:pt x="2399" y="1"/>
                    </a:cubicBezTo>
                    <a:cubicBezTo>
                      <a:pt x="3707" y="1"/>
                      <a:pt x="4769" y="1063"/>
                      <a:pt x="4769" y="237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3554357" y="-2461089"/>
                <a:ext cx="2017" cy="175918"/>
              </a:xfrm>
              <a:custGeom>
                <a:avLst/>
                <a:gdLst/>
                <a:ahLst/>
                <a:cxnLst/>
                <a:rect l="l" t="t" r="r" b="b"/>
                <a:pathLst>
                  <a:path w="55" h="4797" fill="none" extrusionOk="0">
                    <a:moveTo>
                      <a:pt x="55" y="479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3432454" y="-2653955"/>
                <a:ext cx="235841" cy="19590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5342" fill="none" extrusionOk="0">
                    <a:moveTo>
                      <a:pt x="1689" y="4497"/>
                    </a:moveTo>
                    <a:cubicBezTo>
                      <a:pt x="0" y="3134"/>
                      <a:pt x="818" y="437"/>
                      <a:pt x="2970" y="219"/>
                    </a:cubicBezTo>
                    <a:cubicBezTo>
                      <a:pt x="5095" y="1"/>
                      <a:pt x="6431" y="2480"/>
                      <a:pt x="5068" y="4142"/>
                    </a:cubicBezTo>
                    <a:cubicBezTo>
                      <a:pt x="4224" y="5178"/>
                      <a:pt x="2725" y="5341"/>
                      <a:pt x="1689" y="44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3676259" y="-2054380"/>
                <a:ext cx="139942" cy="10594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2889" fill="none" extrusionOk="0">
                    <a:moveTo>
                      <a:pt x="1" y="0"/>
                    </a:moveTo>
                    <a:lnTo>
                      <a:pt x="3815" y="2889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3797172" y="-1988442"/>
                <a:ext cx="190880" cy="19289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5260" fill="none" extrusionOk="0">
                    <a:moveTo>
                      <a:pt x="2153" y="301"/>
                    </a:moveTo>
                    <a:cubicBezTo>
                      <a:pt x="3434" y="1"/>
                      <a:pt x="4687" y="846"/>
                      <a:pt x="4960" y="2126"/>
                    </a:cubicBezTo>
                    <a:cubicBezTo>
                      <a:pt x="5205" y="3434"/>
                      <a:pt x="4360" y="4687"/>
                      <a:pt x="3052" y="4960"/>
                    </a:cubicBezTo>
                    <a:cubicBezTo>
                      <a:pt x="1772" y="5260"/>
                      <a:pt x="518" y="4415"/>
                      <a:pt x="246" y="3134"/>
                    </a:cubicBezTo>
                    <a:cubicBezTo>
                      <a:pt x="1" y="1826"/>
                      <a:pt x="845" y="573"/>
                      <a:pt x="2153" y="30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01" name="Google Shape;401;p5"/>
            <p:cNvSpPr/>
            <p:nvPr/>
          </p:nvSpPr>
          <p:spPr>
            <a:xfrm rot="10800000">
              <a:off x="8247010" y="3883873"/>
              <a:ext cx="90948" cy="91975"/>
            </a:xfrm>
            <a:custGeom>
              <a:avLst/>
              <a:gdLst/>
              <a:ahLst/>
              <a:cxnLst/>
              <a:rect l="l" t="t" r="r" b="b"/>
              <a:pathLst>
                <a:path w="2480" h="2508" fill="none" extrusionOk="0">
                  <a:moveTo>
                    <a:pt x="2480" y="1227"/>
                  </a:moveTo>
                  <a:cubicBezTo>
                    <a:pt x="2480" y="1908"/>
                    <a:pt x="1935" y="2480"/>
                    <a:pt x="1254" y="2480"/>
                  </a:cubicBezTo>
                  <a:cubicBezTo>
                    <a:pt x="573" y="2508"/>
                    <a:pt x="0" y="1963"/>
                    <a:pt x="0" y="1281"/>
                  </a:cubicBezTo>
                  <a:cubicBezTo>
                    <a:pt x="0" y="600"/>
                    <a:pt x="545" y="28"/>
                    <a:pt x="1254" y="28"/>
                  </a:cubicBezTo>
                  <a:cubicBezTo>
                    <a:pt x="1935" y="1"/>
                    <a:pt x="2480" y="546"/>
                    <a:pt x="2480" y="12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02" name="Google Shape;402;p5"/>
            <p:cNvGrpSpPr/>
            <p:nvPr/>
          </p:nvGrpSpPr>
          <p:grpSpPr>
            <a:xfrm rot="10800000">
              <a:off x="7216135" y="4710301"/>
              <a:ext cx="193891" cy="194881"/>
              <a:chOff x="3407917" y="-1400250"/>
              <a:chExt cx="193891" cy="194881"/>
            </a:xfrm>
          </p:grpSpPr>
          <p:sp>
            <p:nvSpPr>
              <p:cNvPr id="403" name="Google Shape;403;p5"/>
              <p:cNvSpPr/>
              <p:nvPr/>
            </p:nvSpPr>
            <p:spPr>
              <a:xfrm>
                <a:off x="3504845" y="-1400250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3504845" y="-1279337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3407917" y="-1302331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8"/>
                    </a:moveTo>
                    <a:lnTo>
                      <a:pt x="1990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3528830" y="-1304312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7"/>
                    </a:moveTo>
                    <a:lnTo>
                      <a:pt x="1990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3436889" y="-1370287"/>
                <a:ext cx="51011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91" fill="none" extrusionOk="0">
                    <a:moveTo>
                      <a:pt x="1" y="1"/>
                    </a:moveTo>
                    <a:lnTo>
                      <a:pt x="1391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3521825" y="-1286342"/>
                <a:ext cx="52002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91" fill="none" extrusionOk="0">
                    <a:moveTo>
                      <a:pt x="1" y="1"/>
                    </a:moveTo>
                    <a:lnTo>
                      <a:pt x="1418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3436889" y="-1285352"/>
                <a:ext cx="51011" cy="52992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445" fill="none" extrusionOk="0">
                    <a:moveTo>
                      <a:pt x="1" y="1445"/>
                    </a:moveTo>
                    <a:lnTo>
                      <a:pt x="1391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3521825" y="-1372268"/>
                <a:ext cx="52002" cy="5200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fill="none" extrusionOk="0">
                    <a:moveTo>
                      <a:pt x="1" y="1417"/>
                    </a:moveTo>
                    <a:lnTo>
                      <a:pt x="1418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1" name="Google Shape;411;p5"/>
            <p:cNvGrpSpPr/>
            <p:nvPr/>
          </p:nvGrpSpPr>
          <p:grpSpPr>
            <a:xfrm rot="10800000">
              <a:off x="7154282" y="3045530"/>
              <a:ext cx="670520" cy="673527"/>
              <a:chOff x="1889565" y="-3382437"/>
              <a:chExt cx="670520" cy="673527"/>
            </a:xfrm>
          </p:grpSpPr>
          <p:sp>
            <p:nvSpPr>
              <p:cNvPr id="412" name="Google Shape;412;p5"/>
              <p:cNvSpPr/>
              <p:nvPr/>
            </p:nvSpPr>
            <p:spPr>
              <a:xfrm>
                <a:off x="1889565" y="-3382437"/>
                <a:ext cx="670520" cy="673527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366" fill="none" extrusionOk="0">
                    <a:moveTo>
                      <a:pt x="15068" y="3216"/>
                    </a:moveTo>
                    <a:cubicBezTo>
                      <a:pt x="18284" y="6431"/>
                      <a:pt x="18284" y="11690"/>
                      <a:pt x="15014" y="14987"/>
                    </a:cubicBezTo>
                    <a:cubicBezTo>
                      <a:pt x="11744" y="18284"/>
                      <a:pt x="6458" y="18366"/>
                      <a:pt x="3243" y="15151"/>
                    </a:cubicBezTo>
                    <a:cubicBezTo>
                      <a:pt x="0" y="11935"/>
                      <a:pt x="0" y="6677"/>
                      <a:pt x="3270" y="3380"/>
                    </a:cubicBezTo>
                    <a:cubicBezTo>
                      <a:pt x="6540" y="83"/>
                      <a:pt x="11826" y="1"/>
                      <a:pt x="15068" y="321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2179359" y="-3091653"/>
                <a:ext cx="90948" cy="93001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536" fill="none" extrusionOk="0">
                    <a:moveTo>
                      <a:pt x="2480" y="1254"/>
                    </a:moveTo>
                    <a:cubicBezTo>
                      <a:pt x="2480" y="1936"/>
                      <a:pt x="1935" y="2481"/>
                      <a:pt x="1253" y="2508"/>
                    </a:cubicBezTo>
                    <a:cubicBezTo>
                      <a:pt x="572" y="2535"/>
                      <a:pt x="0" y="1963"/>
                      <a:pt x="0" y="1282"/>
                    </a:cubicBezTo>
                    <a:cubicBezTo>
                      <a:pt x="0" y="600"/>
                      <a:pt x="545" y="28"/>
                      <a:pt x="1253" y="28"/>
                    </a:cubicBezTo>
                    <a:cubicBezTo>
                      <a:pt x="1935" y="1"/>
                      <a:pt x="2480" y="546"/>
                      <a:pt x="2480" y="1254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109386" y="-3278504"/>
                <a:ext cx="230853" cy="155931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4252" fill="none" extrusionOk="0">
                    <a:moveTo>
                      <a:pt x="3161" y="3897"/>
                    </a:moveTo>
                    <a:cubicBezTo>
                      <a:pt x="3570" y="3897"/>
                      <a:pt x="4006" y="4006"/>
                      <a:pt x="4388" y="4224"/>
                    </a:cubicBezTo>
                    <a:lnTo>
                      <a:pt x="6295" y="818"/>
                    </a:lnTo>
                    <a:cubicBezTo>
                      <a:pt x="5341" y="273"/>
                      <a:pt x="4251" y="1"/>
                      <a:pt x="3161" y="28"/>
                    </a:cubicBezTo>
                    <a:cubicBezTo>
                      <a:pt x="2044" y="55"/>
                      <a:pt x="954" y="355"/>
                      <a:pt x="1" y="927"/>
                    </a:cubicBezTo>
                    <a:lnTo>
                      <a:pt x="1935" y="4251"/>
                    </a:lnTo>
                    <a:cubicBezTo>
                      <a:pt x="2290" y="4033"/>
                      <a:pt x="2725" y="3897"/>
                      <a:pt x="3161" y="38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992471" y="-3042657"/>
                <a:ext cx="186920" cy="199865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50" fill="none" extrusionOk="0">
                    <a:moveTo>
                      <a:pt x="3897" y="0"/>
                    </a:moveTo>
                    <a:lnTo>
                      <a:pt x="1" y="82"/>
                    </a:lnTo>
                    <a:cubicBezTo>
                      <a:pt x="1" y="2289"/>
                      <a:pt x="1200" y="4333"/>
                      <a:pt x="3107" y="5450"/>
                    </a:cubicBezTo>
                    <a:lnTo>
                      <a:pt x="5096" y="2071"/>
                    </a:lnTo>
                    <a:cubicBezTo>
                      <a:pt x="4360" y="1635"/>
                      <a:pt x="3897" y="872"/>
                      <a:pt x="3897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2270273" y="-3048672"/>
                <a:ext cx="186920" cy="200892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78" fill="none" extrusionOk="0">
                    <a:moveTo>
                      <a:pt x="5096" y="1"/>
                    </a:moveTo>
                    <a:lnTo>
                      <a:pt x="1227" y="82"/>
                    </a:lnTo>
                    <a:cubicBezTo>
                      <a:pt x="1200" y="954"/>
                      <a:pt x="736" y="1745"/>
                      <a:pt x="1" y="2181"/>
                    </a:cubicBezTo>
                    <a:lnTo>
                      <a:pt x="1990" y="5478"/>
                    </a:lnTo>
                    <a:cubicBezTo>
                      <a:pt x="3897" y="4333"/>
                      <a:pt x="5069" y="2262"/>
                      <a:pt x="5096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7" name="Google Shape;417;p5"/>
            <p:cNvGrpSpPr/>
            <p:nvPr/>
          </p:nvGrpSpPr>
          <p:grpSpPr>
            <a:xfrm rot="10800000">
              <a:off x="7865125" y="3849733"/>
              <a:ext cx="235841" cy="578619"/>
              <a:chOff x="6219428" y="3871144"/>
              <a:chExt cx="235841" cy="578619"/>
            </a:xfrm>
          </p:grpSpPr>
          <p:sp>
            <p:nvSpPr>
              <p:cNvPr id="418" name="Google Shape;418;p5"/>
              <p:cNvSpPr/>
              <p:nvPr/>
            </p:nvSpPr>
            <p:spPr>
              <a:xfrm>
                <a:off x="6219428" y="3871144"/>
                <a:ext cx="235841" cy="578619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5778" fill="none" extrusionOk="0">
                    <a:moveTo>
                      <a:pt x="6403" y="12480"/>
                    </a:moveTo>
                    <a:cubicBezTo>
                      <a:pt x="6403" y="14251"/>
                      <a:pt x="4987" y="15696"/>
                      <a:pt x="3215" y="15750"/>
                    </a:cubicBezTo>
                    <a:lnTo>
                      <a:pt x="3215" y="15750"/>
                    </a:lnTo>
                    <a:cubicBezTo>
                      <a:pt x="1444" y="15777"/>
                      <a:pt x="0" y="14333"/>
                      <a:pt x="27" y="12589"/>
                    </a:cubicBezTo>
                    <a:lnTo>
                      <a:pt x="27" y="3298"/>
                    </a:lnTo>
                    <a:cubicBezTo>
                      <a:pt x="27" y="1499"/>
                      <a:pt x="1444" y="55"/>
                      <a:pt x="3215" y="28"/>
                    </a:cubicBezTo>
                    <a:lnTo>
                      <a:pt x="3215" y="28"/>
                    </a:lnTo>
                    <a:cubicBezTo>
                      <a:pt x="4987" y="1"/>
                      <a:pt x="6431" y="1418"/>
                      <a:pt x="6431" y="316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6223426" y="4138971"/>
                <a:ext cx="226856" cy="3007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82" fill="none" extrusionOk="0">
                    <a:moveTo>
                      <a:pt x="0" y="82"/>
                    </a:moveTo>
                    <a:lnTo>
                      <a:pt x="6185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6266370" y="4334807"/>
                <a:ext cx="70998" cy="7000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09" fill="none" extrusionOk="0">
                    <a:moveTo>
                      <a:pt x="1935" y="1881"/>
                    </a:moveTo>
                    <a:cubicBezTo>
                      <a:pt x="873" y="1908"/>
                      <a:pt x="1" y="1063"/>
                      <a:pt x="28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1" name="Google Shape;421;p5"/>
            <p:cNvGrpSpPr/>
            <p:nvPr/>
          </p:nvGrpSpPr>
          <p:grpSpPr>
            <a:xfrm rot="10800000">
              <a:off x="7585583" y="3735560"/>
              <a:ext cx="228873" cy="290850"/>
              <a:chOff x="2079424" y="521748"/>
              <a:chExt cx="228873" cy="290850"/>
            </a:xfrm>
          </p:grpSpPr>
          <p:sp>
            <p:nvSpPr>
              <p:cNvPr id="422" name="Google Shape;422;p5"/>
              <p:cNvSpPr/>
              <p:nvPr/>
            </p:nvSpPr>
            <p:spPr>
              <a:xfrm>
                <a:off x="2079424" y="521748"/>
                <a:ext cx="228873" cy="29085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931" fill="none" extrusionOk="0">
                    <a:moveTo>
                      <a:pt x="5068" y="1881"/>
                    </a:moveTo>
                    <a:cubicBezTo>
                      <a:pt x="3216" y="1"/>
                      <a:pt x="0" y="1309"/>
                      <a:pt x="0" y="3979"/>
                    </a:cubicBezTo>
                    <a:cubicBezTo>
                      <a:pt x="0" y="6622"/>
                      <a:pt x="3216" y="7930"/>
                      <a:pt x="5068" y="6050"/>
                    </a:cubicBezTo>
                    <a:cubicBezTo>
                      <a:pt x="6240" y="4905"/>
                      <a:pt x="6240" y="3025"/>
                      <a:pt x="5068" y="18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90389" y="622673"/>
                <a:ext cx="78993" cy="79983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81" fill="none" extrusionOk="0">
                    <a:moveTo>
                      <a:pt x="1" y="2181"/>
                    </a:moveTo>
                    <a:lnTo>
                      <a:pt x="215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192341" y="626670"/>
                <a:ext cx="96962" cy="98979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99" fill="none" extrusionOk="0">
                    <a:moveTo>
                      <a:pt x="2643" y="1"/>
                    </a:moveTo>
                    <a:lnTo>
                      <a:pt x="0" y="2698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5" name="Google Shape;425;p5"/>
            <p:cNvGrpSpPr/>
            <p:nvPr/>
          </p:nvGrpSpPr>
          <p:grpSpPr>
            <a:xfrm rot="10800000">
              <a:off x="7481053" y="2722388"/>
              <a:ext cx="557642" cy="557642"/>
              <a:chOff x="3560335" y="-646412"/>
              <a:chExt cx="557642" cy="557642"/>
            </a:xfrm>
          </p:grpSpPr>
          <p:sp>
            <p:nvSpPr>
              <p:cNvPr id="426" name="Google Shape;426;p5"/>
              <p:cNvSpPr/>
              <p:nvPr/>
            </p:nvSpPr>
            <p:spPr>
              <a:xfrm>
                <a:off x="3560335" y="-646412"/>
                <a:ext cx="557642" cy="557642"/>
              </a:xfrm>
              <a:custGeom>
                <a:avLst/>
                <a:gdLst/>
                <a:ahLst/>
                <a:cxnLst/>
                <a:rect l="l" t="t" r="r" b="b"/>
                <a:pathLst>
                  <a:path w="15206" h="15206" fill="none" extrusionOk="0">
                    <a:moveTo>
                      <a:pt x="15205" y="14933"/>
                    </a:moveTo>
                    <a:lnTo>
                      <a:pt x="1" y="1520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3652275" y="-433560"/>
                <a:ext cx="268846" cy="268846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7331" fill="none" extrusionOk="0">
                    <a:moveTo>
                      <a:pt x="7330" y="7194"/>
                    </a:moveTo>
                    <a:lnTo>
                      <a:pt x="1" y="73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3563342" y="-524473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3563342" y="-46253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3563342" y="-400590"/>
                <a:ext cx="44007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9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3563342" y="-33861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3563342" y="-27667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3563342" y="-21469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3563342" y="-15275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339524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5702367" y="673100"/>
            <a:ext cx="5530000" cy="11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-279400" y="4775777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0"/>
          <p:cNvSpPr/>
          <p:nvPr/>
        </p:nvSpPr>
        <p:spPr>
          <a:xfrm>
            <a:off x="-279399" y="-1211133"/>
            <a:ext cx="6934172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0"/>
          <p:cNvSpPr/>
          <p:nvPr/>
        </p:nvSpPr>
        <p:spPr>
          <a:xfrm>
            <a:off x="9438100" y="3060433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2" name="Google Shape;82;p10"/>
          <p:cNvGrpSpPr/>
          <p:nvPr/>
        </p:nvGrpSpPr>
        <p:grpSpPr>
          <a:xfrm>
            <a:off x="1453553" y="719985"/>
            <a:ext cx="427271" cy="545673"/>
            <a:chOff x="5905475" y="2032050"/>
            <a:chExt cx="454350" cy="580175"/>
          </a:xfrm>
        </p:grpSpPr>
        <p:sp>
          <p:nvSpPr>
            <p:cNvPr id="83" name="Google Shape;83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6162475" y="2130075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25"/>
                  </a:cubicBezTo>
                  <a:cubicBezTo>
                    <a:pt x="516" y="4151"/>
                    <a:pt x="977" y="4368"/>
                    <a:pt x="1357" y="4666"/>
                  </a:cubicBezTo>
                  <a:cubicBezTo>
                    <a:pt x="1763" y="4964"/>
                    <a:pt x="2116" y="5290"/>
                    <a:pt x="2442" y="5642"/>
                  </a:cubicBezTo>
                  <a:cubicBezTo>
                    <a:pt x="2767" y="6049"/>
                    <a:pt x="3065" y="6483"/>
                    <a:pt x="3310" y="6917"/>
                  </a:cubicBezTo>
                  <a:cubicBezTo>
                    <a:pt x="3771" y="5344"/>
                    <a:pt x="4774" y="4313"/>
                    <a:pt x="5968" y="3391"/>
                  </a:cubicBezTo>
                  <a:cubicBezTo>
                    <a:pt x="5371" y="2930"/>
                    <a:pt x="4801" y="2415"/>
                    <a:pt x="4232" y="1872"/>
                  </a:cubicBezTo>
                  <a:cubicBezTo>
                    <a:pt x="3771" y="1275"/>
                    <a:pt x="3337" y="652"/>
                    <a:pt x="2957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5950900" y="2433175"/>
              <a:ext cx="78700" cy="100400"/>
            </a:xfrm>
            <a:custGeom>
              <a:avLst/>
              <a:gdLst/>
              <a:ahLst/>
              <a:cxnLst/>
              <a:rect l="l" t="t" r="r" b="b"/>
              <a:pathLst>
                <a:path w="3148" h="4016" extrusionOk="0">
                  <a:moveTo>
                    <a:pt x="1655" y="1"/>
                  </a:moveTo>
                  <a:lnTo>
                    <a:pt x="1" y="2089"/>
                  </a:lnTo>
                  <a:cubicBezTo>
                    <a:pt x="679" y="2551"/>
                    <a:pt x="1140" y="3229"/>
                    <a:pt x="1384" y="4015"/>
                  </a:cubicBezTo>
                  <a:cubicBezTo>
                    <a:pt x="1710" y="3527"/>
                    <a:pt x="1954" y="3174"/>
                    <a:pt x="2225" y="2849"/>
                  </a:cubicBezTo>
                  <a:cubicBezTo>
                    <a:pt x="2496" y="2523"/>
                    <a:pt x="2849" y="2279"/>
                    <a:pt x="3147" y="1981"/>
                  </a:cubicBezTo>
                  <a:cubicBezTo>
                    <a:pt x="2632" y="1303"/>
                    <a:pt x="2116" y="625"/>
                    <a:pt x="1655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" name="Google Shape;89;p10"/>
          <p:cNvGrpSpPr/>
          <p:nvPr/>
        </p:nvGrpSpPr>
        <p:grpSpPr>
          <a:xfrm>
            <a:off x="797128" y="1870225"/>
            <a:ext cx="325739" cy="408075"/>
            <a:chOff x="7249250" y="2312150"/>
            <a:chExt cx="433317" cy="542846"/>
          </a:xfrm>
        </p:grpSpPr>
        <p:sp>
          <p:nvSpPr>
            <p:cNvPr id="90" name="Google Shape;90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7351916" y="2479768"/>
              <a:ext cx="245900" cy="253073"/>
            </a:xfrm>
            <a:custGeom>
              <a:avLst/>
              <a:gdLst/>
              <a:ahLst/>
              <a:cxnLst/>
              <a:rect l="l" t="t" r="r" b="b"/>
              <a:pathLst>
                <a:path w="5588" h="5751" extrusionOk="0">
                  <a:moveTo>
                    <a:pt x="2794" y="0"/>
                  </a:moveTo>
                  <a:cubicBezTo>
                    <a:pt x="2414" y="543"/>
                    <a:pt x="2007" y="1031"/>
                    <a:pt x="1573" y="1519"/>
                  </a:cubicBezTo>
                  <a:cubicBezTo>
                    <a:pt x="1085" y="1980"/>
                    <a:pt x="543" y="2387"/>
                    <a:pt x="0" y="2794"/>
                  </a:cubicBezTo>
                  <a:cubicBezTo>
                    <a:pt x="1058" y="3526"/>
                    <a:pt x="1844" y="4557"/>
                    <a:pt x="2251" y="5750"/>
                  </a:cubicBezTo>
                  <a:cubicBezTo>
                    <a:pt x="2550" y="5316"/>
                    <a:pt x="2875" y="4909"/>
                    <a:pt x="3201" y="4530"/>
                  </a:cubicBezTo>
                  <a:cubicBezTo>
                    <a:pt x="3553" y="4177"/>
                    <a:pt x="3933" y="3852"/>
                    <a:pt x="4340" y="3553"/>
                  </a:cubicBezTo>
                  <a:cubicBezTo>
                    <a:pt x="4693" y="3255"/>
                    <a:pt x="5181" y="3119"/>
                    <a:pt x="5588" y="2767"/>
                  </a:cubicBezTo>
                  <a:cubicBezTo>
                    <a:pt x="4503" y="2007"/>
                    <a:pt x="3553" y="1085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95562">
            <a:off x="384311" y="5279089"/>
            <a:ext cx="1458763" cy="1371608"/>
            <a:chOff x="5047850" y="2794950"/>
            <a:chExt cx="1095150" cy="1047150"/>
          </a:xfrm>
        </p:grpSpPr>
        <p:sp>
          <p:nvSpPr>
            <p:cNvPr id="94" name="Google Shape;94;p10"/>
            <p:cNvSpPr/>
            <p:nvPr/>
          </p:nvSpPr>
          <p:spPr>
            <a:xfrm>
              <a:off x="5047850" y="2794950"/>
              <a:ext cx="1095150" cy="1047150"/>
            </a:xfrm>
            <a:custGeom>
              <a:avLst/>
              <a:gdLst/>
              <a:ahLst/>
              <a:cxnLst/>
              <a:rect l="l" t="t" r="r" b="b"/>
              <a:pathLst>
                <a:path w="43806" h="41886" extrusionOk="0">
                  <a:moveTo>
                    <a:pt x="11284" y="6001"/>
                  </a:moveTo>
                  <a:cubicBezTo>
                    <a:pt x="11501" y="6489"/>
                    <a:pt x="11664" y="6869"/>
                    <a:pt x="11827" y="7276"/>
                  </a:cubicBezTo>
                  <a:cubicBezTo>
                    <a:pt x="11935" y="7493"/>
                    <a:pt x="11935" y="7737"/>
                    <a:pt x="11745" y="7927"/>
                  </a:cubicBezTo>
                  <a:cubicBezTo>
                    <a:pt x="11176" y="8496"/>
                    <a:pt x="10606" y="9039"/>
                    <a:pt x="10009" y="9636"/>
                  </a:cubicBezTo>
                  <a:cubicBezTo>
                    <a:pt x="9602" y="9283"/>
                    <a:pt x="9196" y="8985"/>
                    <a:pt x="8762" y="8632"/>
                  </a:cubicBezTo>
                  <a:cubicBezTo>
                    <a:pt x="9602" y="7764"/>
                    <a:pt x="10389" y="6923"/>
                    <a:pt x="11284" y="6001"/>
                  </a:cubicBezTo>
                  <a:close/>
                  <a:moveTo>
                    <a:pt x="8138" y="9229"/>
                  </a:moveTo>
                  <a:cubicBezTo>
                    <a:pt x="8545" y="9608"/>
                    <a:pt x="8924" y="9961"/>
                    <a:pt x="9331" y="10341"/>
                  </a:cubicBezTo>
                  <a:cubicBezTo>
                    <a:pt x="8707" y="10992"/>
                    <a:pt x="8084" y="11588"/>
                    <a:pt x="7460" y="12239"/>
                  </a:cubicBezTo>
                  <a:cubicBezTo>
                    <a:pt x="6782" y="11995"/>
                    <a:pt x="6510" y="11805"/>
                    <a:pt x="6049" y="11399"/>
                  </a:cubicBezTo>
                  <a:cubicBezTo>
                    <a:pt x="6727" y="10666"/>
                    <a:pt x="7460" y="9988"/>
                    <a:pt x="8138" y="9229"/>
                  </a:cubicBezTo>
                  <a:close/>
                  <a:moveTo>
                    <a:pt x="8984" y="881"/>
                  </a:moveTo>
                  <a:cubicBezTo>
                    <a:pt x="9035" y="881"/>
                    <a:pt x="9087" y="888"/>
                    <a:pt x="9141" y="902"/>
                  </a:cubicBezTo>
                  <a:cubicBezTo>
                    <a:pt x="9304" y="956"/>
                    <a:pt x="9494" y="1010"/>
                    <a:pt x="9657" y="1092"/>
                  </a:cubicBezTo>
                  <a:cubicBezTo>
                    <a:pt x="10687" y="1607"/>
                    <a:pt x="11637" y="2231"/>
                    <a:pt x="12505" y="2963"/>
                  </a:cubicBezTo>
                  <a:cubicBezTo>
                    <a:pt x="12993" y="3370"/>
                    <a:pt x="13346" y="3885"/>
                    <a:pt x="13644" y="4428"/>
                  </a:cubicBezTo>
                  <a:cubicBezTo>
                    <a:pt x="14241" y="5513"/>
                    <a:pt x="14566" y="6679"/>
                    <a:pt x="14729" y="7927"/>
                  </a:cubicBezTo>
                  <a:cubicBezTo>
                    <a:pt x="14865" y="9066"/>
                    <a:pt x="14919" y="10205"/>
                    <a:pt x="14729" y="11317"/>
                  </a:cubicBezTo>
                  <a:cubicBezTo>
                    <a:pt x="14675" y="11561"/>
                    <a:pt x="14620" y="11778"/>
                    <a:pt x="14566" y="11995"/>
                  </a:cubicBezTo>
                  <a:cubicBezTo>
                    <a:pt x="14051" y="12131"/>
                    <a:pt x="13590" y="12348"/>
                    <a:pt x="13047" y="12402"/>
                  </a:cubicBezTo>
                  <a:cubicBezTo>
                    <a:pt x="13074" y="12050"/>
                    <a:pt x="13101" y="11751"/>
                    <a:pt x="13129" y="11453"/>
                  </a:cubicBezTo>
                  <a:cubicBezTo>
                    <a:pt x="13264" y="10287"/>
                    <a:pt x="13237" y="9147"/>
                    <a:pt x="12993" y="7981"/>
                  </a:cubicBezTo>
                  <a:cubicBezTo>
                    <a:pt x="12722" y="6625"/>
                    <a:pt x="12071" y="5404"/>
                    <a:pt x="11176" y="4346"/>
                  </a:cubicBezTo>
                  <a:cubicBezTo>
                    <a:pt x="10715" y="3777"/>
                    <a:pt x="10172" y="3289"/>
                    <a:pt x="9630" y="2773"/>
                  </a:cubicBezTo>
                  <a:cubicBezTo>
                    <a:pt x="9413" y="2529"/>
                    <a:pt x="9141" y="2339"/>
                    <a:pt x="8897" y="2095"/>
                  </a:cubicBezTo>
                  <a:cubicBezTo>
                    <a:pt x="8762" y="1960"/>
                    <a:pt x="8653" y="1824"/>
                    <a:pt x="8572" y="1661"/>
                  </a:cubicBezTo>
                  <a:cubicBezTo>
                    <a:pt x="8463" y="1444"/>
                    <a:pt x="8436" y="1227"/>
                    <a:pt x="8599" y="1064"/>
                  </a:cubicBezTo>
                  <a:cubicBezTo>
                    <a:pt x="8701" y="942"/>
                    <a:pt x="8833" y="881"/>
                    <a:pt x="8984" y="881"/>
                  </a:cubicBezTo>
                  <a:close/>
                  <a:moveTo>
                    <a:pt x="12125" y="8578"/>
                  </a:moveTo>
                  <a:cubicBezTo>
                    <a:pt x="12450" y="10042"/>
                    <a:pt x="12179" y="11371"/>
                    <a:pt x="12125" y="12728"/>
                  </a:cubicBezTo>
                  <a:cubicBezTo>
                    <a:pt x="11488" y="12904"/>
                    <a:pt x="10871" y="13012"/>
                    <a:pt x="10250" y="13012"/>
                  </a:cubicBezTo>
                  <a:cubicBezTo>
                    <a:pt x="9630" y="13012"/>
                    <a:pt x="9006" y="12904"/>
                    <a:pt x="8355" y="12646"/>
                  </a:cubicBezTo>
                  <a:cubicBezTo>
                    <a:pt x="9630" y="11290"/>
                    <a:pt x="10959" y="10097"/>
                    <a:pt x="12125" y="8578"/>
                  </a:cubicBezTo>
                  <a:close/>
                  <a:moveTo>
                    <a:pt x="20615" y="15738"/>
                  </a:moveTo>
                  <a:cubicBezTo>
                    <a:pt x="21130" y="15766"/>
                    <a:pt x="21591" y="16037"/>
                    <a:pt x="22134" y="16362"/>
                  </a:cubicBezTo>
                  <a:cubicBezTo>
                    <a:pt x="21347" y="17122"/>
                    <a:pt x="20615" y="17800"/>
                    <a:pt x="19855" y="18505"/>
                  </a:cubicBezTo>
                  <a:cubicBezTo>
                    <a:pt x="19448" y="18315"/>
                    <a:pt x="19177" y="18017"/>
                    <a:pt x="18825" y="17773"/>
                  </a:cubicBezTo>
                  <a:cubicBezTo>
                    <a:pt x="19123" y="17176"/>
                    <a:pt x="19638" y="16579"/>
                    <a:pt x="20615" y="15738"/>
                  </a:cubicBezTo>
                  <a:close/>
                  <a:moveTo>
                    <a:pt x="18084" y="15371"/>
                  </a:moveTo>
                  <a:cubicBezTo>
                    <a:pt x="18810" y="15371"/>
                    <a:pt x="18960" y="15431"/>
                    <a:pt x="19340" y="15576"/>
                  </a:cubicBezTo>
                  <a:cubicBezTo>
                    <a:pt x="18336" y="16823"/>
                    <a:pt x="17251" y="17990"/>
                    <a:pt x="15977" y="19129"/>
                  </a:cubicBezTo>
                  <a:cubicBezTo>
                    <a:pt x="15570" y="17908"/>
                    <a:pt x="15353" y="16796"/>
                    <a:pt x="15353" y="15603"/>
                  </a:cubicBezTo>
                  <a:cubicBezTo>
                    <a:pt x="15597" y="15434"/>
                    <a:pt x="15867" y="15408"/>
                    <a:pt x="16127" y="15408"/>
                  </a:cubicBezTo>
                  <a:cubicBezTo>
                    <a:pt x="16243" y="15408"/>
                    <a:pt x="16356" y="15413"/>
                    <a:pt x="16465" y="15413"/>
                  </a:cubicBezTo>
                  <a:cubicBezTo>
                    <a:pt x="17215" y="15386"/>
                    <a:pt x="17722" y="15371"/>
                    <a:pt x="18084" y="15371"/>
                  </a:cubicBezTo>
                  <a:close/>
                  <a:moveTo>
                    <a:pt x="18201" y="18369"/>
                  </a:moveTo>
                  <a:cubicBezTo>
                    <a:pt x="18499" y="18614"/>
                    <a:pt x="18797" y="18885"/>
                    <a:pt x="19150" y="19156"/>
                  </a:cubicBezTo>
                  <a:cubicBezTo>
                    <a:pt x="18418" y="19861"/>
                    <a:pt x="17685" y="20512"/>
                    <a:pt x="16953" y="21217"/>
                  </a:cubicBezTo>
                  <a:cubicBezTo>
                    <a:pt x="16655" y="20892"/>
                    <a:pt x="16492" y="20566"/>
                    <a:pt x="16356" y="20160"/>
                  </a:cubicBezTo>
                  <a:cubicBezTo>
                    <a:pt x="16926" y="19563"/>
                    <a:pt x="17468" y="18912"/>
                    <a:pt x="18201" y="18369"/>
                  </a:cubicBezTo>
                  <a:close/>
                  <a:moveTo>
                    <a:pt x="25741" y="19346"/>
                  </a:moveTo>
                  <a:cubicBezTo>
                    <a:pt x="25904" y="19590"/>
                    <a:pt x="26012" y="19807"/>
                    <a:pt x="26148" y="20024"/>
                  </a:cubicBezTo>
                  <a:cubicBezTo>
                    <a:pt x="25633" y="20892"/>
                    <a:pt x="24873" y="21489"/>
                    <a:pt x="24249" y="22248"/>
                  </a:cubicBezTo>
                  <a:cubicBezTo>
                    <a:pt x="23897" y="22031"/>
                    <a:pt x="23626" y="21814"/>
                    <a:pt x="23273" y="21570"/>
                  </a:cubicBezTo>
                  <a:cubicBezTo>
                    <a:pt x="24114" y="20838"/>
                    <a:pt x="24900" y="20105"/>
                    <a:pt x="25741" y="19346"/>
                  </a:cubicBezTo>
                  <a:close/>
                  <a:moveTo>
                    <a:pt x="22975" y="16823"/>
                  </a:moveTo>
                  <a:cubicBezTo>
                    <a:pt x="23788" y="17339"/>
                    <a:pt x="24548" y="17881"/>
                    <a:pt x="25226" y="18641"/>
                  </a:cubicBezTo>
                  <a:cubicBezTo>
                    <a:pt x="23246" y="20349"/>
                    <a:pt x="21293" y="22031"/>
                    <a:pt x="19340" y="23686"/>
                  </a:cubicBezTo>
                  <a:cubicBezTo>
                    <a:pt x="18580" y="23279"/>
                    <a:pt x="17957" y="22736"/>
                    <a:pt x="17523" y="22004"/>
                  </a:cubicBezTo>
                  <a:cubicBezTo>
                    <a:pt x="19313" y="20295"/>
                    <a:pt x="21130" y="18586"/>
                    <a:pt x="22975" y="16823"/>
                  </a:cubicBezTo>
                  <a:close/>
                  <a:moveTo>
                    <a:pt x="22649" y="22167"/>
                  </a:moveTo>
                  <a:cubicBezTo>
                    <a:pt x="22920" y="22411"/>
                    <a:pt x="23219" y="22628"/>
                    <a:pt x="23517" y="22899"/>
                  </a:cubicBezTo>
                  <a:cubicBezTo>
                    <a:pt x="22920" y="23523"/>
                    <a:pt x="22351" y="24093"/>
                    <a:pt x="21673" y="24744"/>
                  </a:cubicBezTo>
                  <a:cubicBezTo>
                    <a:pt x="21239" y="24744"/>
                    <a:pt x="20805" y="24472"/>
                    <a:pt x="20344" y="24255"/>
                  </a:cubicBezTo>
                  <a:cubicBezTo>
                    <a:pt x="20615" y="23794"/>
                    <a:pt x="21862" y="22655"/>
                    <a:pt x="22649" y="22167"/>
                  </a:cubicBezTo>
                  <a:close/>
                  <a:moveTo>
                    <a:pt x="26528" y="20919"/>
                  </a:moveTo>
                  <a:cubicBezTo>
                    <a:pt x="26989" y="21597"/>
                    <a:pt x="26962" y="22330"/>
                    <a:pt x="27043" y="23008"/>
                  </a:cubicBezTo>
                  <a:cubicBezTo>
                    <a:pt x="27152" y="23659"/>
                    <a:pt x="27152" y="24310"/>
                    <a:pt x="26989" y="24988"/>
                  </a:cubicBezTo>
                  <a:cubicBezTo>
                    <a:pt x="26197" y="25049"/>
                    <a:pt x="25422" y="25084"/>
                    <a:pt x="24640" y="25084"/>
                  </a:cubicBezTo>
                  <a:cubicBezTo>
                    <a:pt x="24030" y="25084"/>
                    <a:pt x="23415" y="25062"/>
                    <a:pt x="22785" y="25015"/>
                  </a:cubicBezTo>
                  <a:cubicBezTo>
                    <a:pt x="23002" y="24608"/>
                    <a:pt x="23300" y="24418"/>
                    <a:pt x="23571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3" y="23197"/>
                    <a:pt x="24900" y="22953"/>
                    <a:pt x="25144" y="22682"/>
                  </a:cubicBezTo>
                  <a:cubicBezTo>
                    <a:pt x="25389" y="22384"/>
                    <a:pt x="25633" y="22113"/>
                    <a:pt x="25877" y="21814"/>
                  </a:cubicBezTo>
                  <a:cubicBezTo>
                    <a:pt x="26094" y="21543"/>
                    <a:pt x="26284" y="21245"/>
                    <a:pt x="26528" y="20919"/>
                  </a:cubicBezTo>
                  <a:close/>
                  <a:moveTo>
                    <a:pt x="14431" y="15657"/>
                  </a:moveTo>
                  <a:cubicBezTo>
                    <a:pt x="14458" y="15928"/>
                    <a:pt x="14485" y="16118"/>
                    <a:pt x="14512" y="16335"/>
                  </a:cubicBezTo>
                  <a:cubicBezTo>
                    <a:pt x="14593" y="17664"/>
                    <a:pt x="14919" y="18912"/>
                    <a:pt x="15407" y="20132"/>
                  </a:cubicBezTo>
                  <a:cubicBezTo>
                    <a:pt x="16682" y="23387"/>
                    <a:pt x="19096" y="25286"/>
                    <a:pt x="22513" y="25883"/>
                  </a:cubicBezTo>
                  <a:cubicBezTo>
                    <a:pt x="22959" y="25957"/>
                    <a:pt x="23409" y="25975"/>
                    <a:pt x="23863" y="25975"/>
                  </a:cubicBezTo>
                  <a:cubicBezTo>
                    <a:pt x="24283" y="25975"/>
                    <a:pt x="24705" y="25959"/>
                    <a:pt x="25128" y="25959"/>
                  </a:cubicBezTo>
                  <a:cubicBezTo>
                    <a:pt x="25251" y="25959"/>
                    <a:pt x="25374" y="25961"/>
                    <a:pt x="25497" y="25964"/>
                  </a:cubicBezTo>
                  <a:cubicBezTo>
                    <a:pt x="25844" y="25964"/>
                    <a:pt x="26191" y="25929"/>
                    <a:pt x="26566" y="25929"/>
                  </a:cubicBezTo>
                  <a:cubicBezTo>
                    <a:pt x="26660" y="25929"/>
                    <a:pt x="26756" y="25932"/>
                    <a:pt x="26853" y="25937"/>
                  </a:cubicBezTo>
                  <a:cubicBezTo>
                    <a:pt x="26826" y="26696"/>
                    <a:pt x="26663" y="27347"/>
                    <a:pt x="26392" y="28025"/>
                  </a:cubicBezTo>
                  <a:cubicBezTo>
                    <a:pt x="26014" y="28050"/>
                    <a:pt x="25642" y="28063"/>
                    <a:pt x="25272" y="28063"/>
                  </a:cubicBezTo>
                  <a:cubicBezTo>
                    <a:pt x="24820" y="28063"/>
                    <a:pt x="24372" y="28043"/>
                    <a:pt x="23924" y="27998"/>
                  </a:cubicBezTo>
                  <a:cubicBezTo>
                    <a:pt x="22758" y="27890"/>
                    <a:pt x="21618" y="27700"/>
                    <a:pt x="20506" y="27320"/>
                  </a:cubicBezTo>
                  <a:cubicBezTo>
                    <a:pt x="19693" y="27049"/>
                    <a:pt x="18906" y="26696"/>
                    <a:pt x="18174" y="26262"/>
                  </a:cubicBezTo>
                  <a:cubicBezTo>
                    <a:pt x="16302" y="25150"/>
                    <a:pt x="14973" y="23604"/>
                    <a:pt x="14132" y="21624"/>
                  </a:cubicBezTo>
                  <a:cubicBezTo>
                    <a:pt x="13454" y="19970"/>
                    <a:pt x="13074" y="18288"/>
                    <a:pt x="13129" y="16498"/>
                  </a:cubicBezTo>
                  <a:cubicBezTo>
                    <a:pt x="13156" y="16417"/>
                    <a:pt x="13156" y="16308"/>
                    <a:pt x="13156" y="16227"/>
                  </a:cubicBezTo>
                  <a:cubicBezTo>
                    <a:pt x="13156" y="16172"/>
                    <a:pt x="13183" y="16118"/>
                    <a:pt x="13237" y="15955"/>
                  </a:cubicBezTo>
                  <a:cubicBezTo>
                    <a:pt x="13590" y="15874"/>
                    <a:pt x="13969" y="15766"/>
                    <a:pt x="14431" y="15657"/>
                  </a:cubicBezTo>
                  <a:close/>
                  <a:moveTo>
                    <a:pt x="30715" y="28466"/>
                  </a:moveTo>
                  <a:cubicBezTo>
                    <a:pt x="30881" y="28466"/>
                    <a:pt x="31044" y="28487"/>
                    <a:pt x="31193" y="28487"/>
                  </a:cubicBezTo>
                  <a:cubicBezTo>
                    <a:pt x="31302" y="28478"/>
                    <a:pt x="31410" y="28475"/>
                    <a:pt x="31519" y="28475"/>
                  </a:cubicBezTo>
                  <a:cubicBezTo>
                    <a:pt x="31736" y="28475"/>
                    <a:pt x="31953" y="28487"/>
                    <a:pt x="32170" y="28487"/>
                  </a:cubicBezTo>
                  <a:cubicBezTo>
                    <a:pt x="32197" y="28541"/>
                    <a:pt x="32197" y="28568"/>
                    <a:pt x="32197" y="28622"/>
                  </a:cubicBezTo>
                  <a:cubicBezTo>
                    <a:pt x="31437" y="29246"/>
                    <a:pt x="30678" y="29870"/>
                    <a:pt x="29918" y="30521"/>
                  </a:cubicBezTo>
                  <a:cubicBezTo>
                    <a:pt x="29891" y="30534"/>
                    <a:pt x="29864" y="30534"/>
                    <a:pt x="29840" y="30534"/>
                  </a:cubicBezTo>
                  <a:cubicBezTo>
                    <a:pt x="29817" y="30534"/>
                    <a:pt x="29796" y="30534"/>
                    <a:pt x="29783" y="30548"/>
                  </a:cubicBezTo>
                  <a:cubicBezTo>
                    <a:pt x="29756" y="30494"/>
                    <a:pt x="29728" y="30440"/>
                    <a:pt x="29728" y="30412"/>
                  </a:cubicBezTo>
                  <a:cubicBezTo>
                    <a:pt x="29891" y="29816"/>
                    <a:pt x="30054" y="29192"/>
                    <a:pt x="30217" y="28568"/>
                  </a:cubicBezTo>
                  <a:cubicBezTo>
                    <a:pt x="30379" y="28487"/>
                    <a:pt x="30549" y="28466"/>
                    <a:pt x="30715" y="28466"/>
                  </a:cubicBezTo>
                  <a:close/>
                  <a:moveTo>
                    <a:pt x="33417" y="28649"/>
                  </a:moveTo>
                  <a:cubicBezTo>
                    <a:pt x="33878" y="28758"/>
                    <a:pt x="34339" y="28812"/>
                    <a:pt x="34773" y="29056"/>
                  </a:cubicBezTo>
                  <a:cubicBezTo>
                    <a:pt x="34394" y="29544"/>
                    <a:pt x="33471" y="30358"/>
                    <a:pt x="32576" y="30928"/>
                  </a:cubicBezTo>
                  <a:cubicBezTo>
                    <a:pt x="32468" y="30819"/>
                    <a:pt x="32332" y="30684"/>
                    <a:pt x="32224" y="30548"/>
                  </a:cubicBezTo>
                  <a:cubicBezTo>
                    <a:pt x="32088" y="30412"/>
                    <a:pt x="31980" y="30277"/>
                    <a:pt x="31817" y="30114"/>
                  </a:cubicBezTo>
                  <a:cubicBezTo>
                    <a:pt x="32359" y="29599"/>
                    <a:pt x="32875" y="29138"/>
                    <a:pt x="33417" y="28649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3"/>
                    <a:pt x="31844" y="31552"/>
                  </a:cubicBezTo>
                  <a:cubicBezTo>
                    <a:pt x="31193" y="32148"/>
                    <a:pt x="30515" y="32637"/>
                    <a:pt x="29810" y="33152"/>
                  </a:cubicBezTo>
                  <a:cubicBezTo>
                    <a:pt x="29566" y="32854"/>
                    <a:pt x="29511" y="32555"/>
                    <a:pt x="29511" y="32257"/>
                  </a:cubicBezTo>
                  <a:cubicBezTo>
                    <a:pt x="29539" y="32121"/>
                    <a:pt x="29593" y="31958"/>
                    <a:pt x="29674" y="31877"/>
                  </a:cubicBezTo>
                  <a:cubicBezTo>
                    <a:pt x="30108" y="31470"/>
                    <a:pt x="30542" y="31090"/>
                    <a:pt x="31085" y="30738"/>
                  </a:cubicBezTo>
                  <a:close/>
                  <a:moveTo>
                    <a:pt x="32303" y="25454"/>
                  </a:moveTo>
                  <a:cubicBezTo>
                    <a:pt x="33960" y="25454"/>
                    <a:pt x="35574" y="25769"/>
                    <a:pt x="37106" y="26588"/>
                  </a:cubicBezTo>
                  <a:cubicBezTo>
                    <a:pt x="38598" y="27402"/>
                    <a:pt x="39927" y="28405"/>
                    <a:pt x="41012" y="29734"/>
                  </a:cubicBezTo>
                  <a:cubicBezTo>
                    <a:pt x="41446" y="30250"/>
                    <a:pt x="41880" y="30738"/>
                    <a:pt x="42314" y="31226"/>
                  </a:cubicBezTo>
                  <a:cubicBezTo>
                    <a:pt x="42694" y="31687"/>
                    <a:pt x="42883" y="32203"/>
                    <a:pt x="42802" y="32826"/>
                  </a:cubicBezTo>
                  <a:cubicBezTo>
                    <a:pt x="42775" y="33071"/>
                    <a:pt x="42666" y="33315"/>
                    <a:pt x="42477" y="33505"/>
                  </a:cubicBezTo>
                  <a:cubicBezTo>
                    <a:pt x="42296" y="33700"/>
                    <a:pt x="42107" y="33795"/>
                    <a:pt x="41910" y="33795"/>
                  </a:cubicBezTo>
                  <a:cubicBezTo>
                    <a:pt x="41752" y="33795"/>
                    <a:pt x="41588" y="33734"/>
                    <a:pt x="41419" y="33613"/>
                  </a:cubicBezTo>
                  <a:cubicBezTo>
                    <a:pt x="40985" y="33342"/>
                    <a:pt x="40659" y="32989"/>
                    <a:pt x="40388" y="32555"/>
                  </a:cubicBezTo>
                  <a:cubicBezTo>
                    <a:pt x="39629" y="31470"/>
                    <a:pt x="38706" y="30575"/>
                    <a:pt x="37730" y="29707"/>
                  </a:cubicBezTo>
                  <a:cubicBezTo>
                    <a:pt x="36509" y="28595"/>
                    <a:pt x="35072" y="27998"/>
                    <a:pt x="33471" y="27727"/>
                  </a:cubicBezTo>
                  <a:cubicBezTo>
                    <a:pt x="32883" y="27622"/>
                    <a:pt x="32278" y="27582"/>
                    <a:pt x="31669" y="27582"/>
                  </a:cubicBezTo>
                  <a:cubicBezTo>
                    <a:pt x="31492" y="27582"/>
                    <a:pt x="31316" y="27585"/>
                    <a:pt x="31139" y="27592"/>
                  </a:cubicBezTo>
                  <a:lnTo>
                    <a:pt x="30434" y="27592"/>
                  </a:lnTo>
                  <a:cubicBezTo>
                    <a:pt x="30542" y="26859"/>
                    <a:pt x="30623" y="26208"/>
                    <a:pt x="30705" y="25611"/>
                  </a:cubicBezTo>
                  <a:cubicBezTo>
                    <a:pt x="30786" y="25557"/>
                    <a:pt x="30813" y="25530"/>
                    <a:pt x="30840" y="25530"/>
                  </a:cubicBezTo>
                  <a:cubicBezTo>
                    <a:pt x="31331" y="25481"/>
                    <a:pt x="31819" y="25454"/>
                    <a:pt x="32303" y="25454"/>
                  </a:cubicBezTo>
                  <a:close/>
                  <a:moveTo>
                    <a:pt x="38272" y="31606"/>
                  </a:moveTo>
                  <a:cubicBezTo>
                    <a:pt x="38598" y="31769"/>
                    <a:pt x="38788" y="32067"/>
                    <a:pt x="39005" y="32338"/>
                  </a:cubicBezTo>
                  <a:cubicBezTo>
                    <a:pt x="38625" y="32799"/>
                    <a:pt x="36401" y="34671"/>
                    <a:pt x="35858" y="34996"/>
                  </a:cubicBezTo>
                  <a:cubicBezTo>
                    <a:pt x="35641" y="34752"/>
                    <a:pt x="35397" y="34508"/>
                    <a:pt x="35207" y="34291"/>
                  </a:cubicBezTo>
                  <a:cubicBezTo>
                    <a:pt x="35235" y="34210"/>
                    <a:pt x="35235" y="34155"/>
                    <a:pt x="35262" y="34128"/>
                  </a:cubicBezTo>
                  <a:cubicBezTo>
                    <a:pt x="36265" y="33315"/>
                    <a:pt x="37269" y="32474"/>
                    <a:pt x="38272" y="31606"/>
                  </a:cubicBezTo>
                  <a:close/>
                  <a:moveTo>
                    <a:pt x="35614" y="29463"/>
                  </a:moveTo>
                  <a:cubicBezTo>
                    <a:pt x="36238" y="29653"/>
                    <a:pt x="36970" y="30195"/>
                    <a:pt x="37621" y="30955"/>
                  </a:cubicBezTo>
                  <a:cubicBezTo>
                    <a:pt x="37540" y="31063"/>
                    <a:pt x="37432" y="31199"/>
                    <a:pt x="37323" y="31307"/>
                  </a:cubicBezTo>
                  <a:cubicBezTo>
                    <a:pt x="35777" y="32609"/>
                    <a:pt x="34204" y="33911"/>
                    <a:pt x="32631" y="35240"/>
                  </a:cubicBezTo>
                  <a:cubicBezTo>
                    <a:pt x="32251" y="35566"/>
                    <a:pt x="31844" y="35891"/>
                    <a:pt x="31356" y="36271"/>
                  </a:cubicBezTo>
                  <a:cubicBezTo>
                    <a:pt x="30840" y="35512"/>
                    <a:pt x="30434" y="34806"/>
                    <a:pt x="30135" y="33993"/>
                  </a:cubicBezTo>
                  <a:cubicBezTo>
                    <a:pt x="32061" y="32582"/>
                    <a:pt x="33933" y="31145"/>
                    <a:pt x="35614" y="29463"/>
                  </a:cubicBezTo>
                  <a:close/>
                  <a:moveTo>
                    <a:pt x="34529" y="34834"/>
                  </a:moveTo>
                  <a:cubicBezTo>
                    <a:pt x="34746" y="35105"/>
                    <a:pt x="34936" y="35322"/>
                    <a:pt x="35126" y="35566"/>
                  </a:cubicBezTo>
                  <a:cubicBezTo>
                    <a:pt x="34746" y="36081"/>
                    <a:pt x="33200" y="37275"/>
                    <a:pt x="32441" y="37654"/>
                  </a:cubicBezTo>
                  <a:cubicBezTo>
                    <a:pt x="32278" y="37465"/>
                    <a:pt x="32088" y="37248"/>
                    <a:pt x="31925" y="37031"/>
                  </a:cubicBezTo>
                  <a:cubicBezTo>
                    <a:pt x="32251" y="36651"/>
                    <a:pt x="33851" y="35268"/>
                    <a:pt x="34529" y="34834"/>
                  </a:cubicBezTo>
                  <a:close/>
                  <a:moveTo>
                    <a:pt x="1740" y="9986"/>
                  </a:moveTo>
                  <a:cubicBezTo>
                    <a:pt x="1817" y="9986"/>
                    <a:pt x="1897" y="9996"/>
                    <a:pt x="1981" y="10015"/>
                  </a:cubicBezTo>
                  <a:cubicBezTo>
                    <a:pt x="2279" y="10097"/>
                    <a:pt x="2577" y="10205"/>
                    <a:pt x="2822" y="10368"/>
                  </a:cubicBezTo>
                  <a:cubicBezTo>
                    <a:pt x="3310" y="10666"/>
                    <a:pt x="3771" y="10992"/>
                    <a:pt x="4232" y="11317"/>
                  </a:cubicBezTo>
                  <a:cubicBezTo>
                    <a:pt x="4910" y="11805"/>
                    <a:pt x="5534" y="12294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94" y="13841"/>
                    <a:pt x="9450" y="13961"/>
                    <a:pt x="10106" y="13961"/>
                  </a:cubicBezTo>
                  <a:cubicBezTo>
                    <a:pt x="10589" y="13961"/>
                    <a:pt x="11072" y="13896"/>
                    <a:pt x="11555" y="13758"/>
                  </a:cubicBezTo>
                  <a:cubicBezTo>
                    <a:pt x="12423" y="13514"/>
                    <a:pt x="13291" y="13270"/>
                    <a:pt x="14159" y="13053"/>
                  </a:cubicBezTo>
                  <a:cubicBezTo>
                    <a:pt x="15842" y="12633"/>
                    <a:pt x="17524" y="12353"/>
                    <a:pt x="19242" y="12353"/>
                  </a:cubicBezTo>
                  <a:cubicBezTo>
                    <a:pt x="19518" y="12353"/>
                    <a:pt x="19794" y="12360"/>
                    <a:pt x="20072" y="12375"/>
                  </a:cubicBezTo>
                  <a:cubicBezTo>
                    <a:pt x="21645" y="12484"/>
                    <a:pt x="23083" y="12918"/>
                    <a:pt x="24466" y="13650"/>
                  </a:cubicBezTo>
                  <a:cubicBezTo>
                    <a:pt x="26121" y="14518"/>
                    <a:pt x="27369" y="15766"/>
                    <a:pt x="28182" y="17447"/>
                  </a:cubicBezTo>
                  <a:cubicBezTo>
                    <a:pt x="28643" y="18397"/>
                    <a:pt x="29105" y="19373"/>
                    <a:pt x="29457" y="20377"/>
                  </a:cubicBezTo>
                  <a:cubicBezTo>
                    <a:pt x="29647" y="20865"/>
                    <a:pt x="29728" y="21434"/>
                    <a:pt x="29783" y="21977"/>
                  </a:cubicBezTo>
                  <a:cubicBezTo>
                    <a:pt x="29837" y="22574"/>
                    <a:pt x="29837" y="23143"/>
                    <a:pt x="29864" y="23740"/>
                  </a:cubicBezTo>
                  <a:cubicBezTo>
                    <a:pt x="29837" y="25720"/>
                    <a:pt x="29539" y="27673"/>
                    <a:pt x="28996" y="29572"/>
                  </a:cubicBezTo>
                  <a:cubicBezTo>
                    <a:pt x="28860" y="30087"/>
                    <a:pt x="28752" y="30602"/>
                    <a:pt x="28643" y="31118"/>
                  </a:cubicBezTo>
                  <a:cubicBezTo>
                    <a:pt x="28481" y="31986"/>
                    <a:pt x="28643" y="32854"/>
                    <a:pt x="28996" y="33667"/>
                  </a:cubicBezTo>
                  <a:cubicBezTo>
                    <a:pt x="29674" y="35349"/>
                    <a:pt x="30569" y="36922"/>
                    <a:pt x="31817" y="38251"/>
                  </a:cubicBezTo>
                  <a:cubicBezTo>
                    <a:pt x="32088" y="38550"/>
                    <a:pt x="32387" y="38821"/>
                    <a:pt x="32685" y="39092"/>
                  </a:cubicBezTo>
                  <a:cubicBezTo>
                    <a:pt x="33038" y="39472"/>
                    <a:pt x="33390" y="39879"/>
                    <a:pt x="33526" y="40394"/>
                  </a:cubicBezTo>
                  <a:cubicBezTo>
                    <a:pt x="33634" y="40719"/>
                    <a:pt x="33499" y="40964"/>
                    <a:pt x="33146" y="40991"/>
                  </a:cubicBezTo>
                  <a:cubicBezTo>
                    <a:pt x="33065" y="40997"/>
                    <a:pt x="32982" y="41001"/>
                    <a:pt x="32898" y="41001"/>
                  </a:cubicBezTo>
                  <a:cubicBezTo>
                    <a:pt x="32648" y="41001"/>
                    <a:pt x="32393" y="40970"/>
                    <a:pt x="32170" y="40909"/>
                  </a:cubicBezTo>
                  <a:cubicBezTo>
                    <a:pt x="31627" y="40774"/>
                    <a:pt x="31166" y="40475"/>
                    <a:pt x="30759" y="40096"/>
                  </a:cubicBezTo>
                  <a:cubicBezTo>
                    <a:pt x="30244" y="39607"/>
                    <a:pt x="29728" y="39119"/>
                    <a:pt x="29267" y="38577"/>
                  </a:cubicBezTo>
                  <a:cubicBezTo>
                    <a:pt x="28454" y="37600"/>
                    <a:pt x="27803" y="36488"/>
                    <a:pt x="27233" y="35349"/>
                  </a:cubicBezTo>
                  <a:cubicBezTo>
                    <a:pt x="26636" y="34155"/>
                    <a:pt x="26474" y="32908"/>
                    <a:pt x="26636" y="31606"/>
                  </a:cubicBezTo>
                  <a:cubicBezTo>
                    <a:pt x="26799" y="30440"/>
                    <a:pt x="27070" y="29273"/>
                    <a:pt x="27369" y="28134"/>
                  </a:cubicBezTo>
                  <a:cubicBezTo>
                    <a:pt x="27748" y="26724"/>
                    <a:pt x="27992" y="25259"/>
                    <a:pt x="27992" y="23794"/>
                  </a:cubicBezTo>
                  <a:cubicBezTo>
                    <a:pt x="27992" y="20838"/>
                    <a:pt x="26799" y="18478"/>
                    <a:pt x="24412" y="16715"/>
                  </a:cubicBezTo>
                  <a:cubicBezTo>
                    <a:pt x="23110" y="15766"/>
                    <a:pt x="21700" y="14979"/>
                    <a:pt x="20072" y="14708"/>
                  </a:cubicBezTo>
                  <a:cubicBezTo>
                    <a:pt x="19222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53"/>
                    <a:pt x="13400" y="15033"/>
                    <a:pt x="12017" y="15440"/>
                  </a:cubicBezTo>
                  <a:cubicBezTo>
                    <a:pt x="11393" y="15603"/>
                    <a:pt x="10796" y="15793"/>
                    <a:pt x="10172" y="15928"/>
                  </a:cubicBezTo>
                  <a:cubicBezTo>
                    <a:pt x="9654" y="16042"/>
                    <a:pt x="9148" y="16097"/>
                    <a:pt x="8656" y="16097"/>
                  </a:cubicBezTo>
                  <a:cubicBezTo>
                    <a:pt x="7038" y="16097"/>
                    <a:pt x="5563" y="15504"/>
                    <a:pt x="4232" y="14464"/>
                  </a:cubicBezTo>
                  <a:cubicBezTo>
                    <a:pt x="3147" y="13650"/>
                    <a:pt x="2225" y="12646"/>
                    <a:pt x="1357" y="11616"/>
                  </a:cubicBezTo>
                  <a:cubicBezTo>
                    <a:pt x="1275" y="11507"/>
                    <a:pt x="1167" y="11399"/>
                    <a:pt x="1113" y="11263"/>
                  </a:cubicBezTo>
                  <a:cubicBezTo>
                    <a:pt x="923" y="10965"/>
                    <a:pt x="896" y="10639"/>
                    <a:pt x="1113" y="10341"/>
                  </a:cubicBezTo>
                  <a:cubicBezTo>
                    <a:pt x="1278" y="10092"/>
                    <a:pt x="1492" y="9986"/>
                    <a:pt x="1740" y="9986"/>
                  </a:cubicBezTo>
                  <a:close/>
                  <a:moveTo>
                    <a:pt x="8962" y="0"/>
                  </a:moveTo>
                  <a:cubicBezTo>
                    <a:pt x="8093" y="0"/>
                    <a:pt x="7485" y="793"/>
                    <a:pt x="7704" y="1715"/>
                  </a:cubicBezTo>
                  <a:cubicBezTo>
                    <a:pt x="7785" y="2041"/>
                    <a:pt x="7948" y="2312"/>
                    <a:pt x="8192" y="2556"/>
                  </a:cubicBezTo>
                  <a:cubicBezTo>
                    <a:pt x="8463" y="2800"/>
                    <a:pt x="8735" y="3044"/>
                    <a:pt x="8979" y="3289"/>
                  </a:cubicBezTo>
                  <a:cubicBezTo>
                    <a:pt x="9467" y="3777"/>
                    <a:pt x="9955" y="4265"/>
                    <a:pt x="10416" y="4753"/>
                  </a:cubicBezTo>
                  <a:cubicBezTo>
                    <a:pt x="10552" y="4889"/>
                    <a:pt x="10633" y="5079"/>
                    <a:pt x="10769" y="5269"/>
                  </a:cubicBezTo>
                  <a:cubicBezTo>
                    <a:pt x="8924" y="7140"/>
                    <a:pt x="7107" y="8985"/>
                    <a:pt x="5236" y="10883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205"/>
                    <a:pt x="3798" y="9880"/>
                    <a:pt x="3337" y="9608"/>
                  </a:cubicBezTo>
                  <a:cubicBezTo>
                    <a:pt x="2984" y="9419"/>
                    <a:pt x="2605" y="9283"/>
                    <a:pt x="2198" y="9147"/>
                  </a:cubicBezTo>
                  <a:cubicBezTo>
                    <a:pt x="2066" y="9106"/>
                    <a:pt x="1932" y="9088"/>
                    <a:pt x="1798" y="9088"/>
                  </a:cubicBezTo>
                  <a:cubicBezTo>
                    <a:pt x="1489" y="9088"/>
                    <a:pt x="1179" y="9186"/>
                    <a:pt x="896" y="9337"/>
                  </a:cubicBezTo>
                  <a:cubicBezTo>
                    <a:pt x="272" y="9663"/>
                    <a:pt x="1" y="10232"/>
                    <a:pt x="82" y="10910"/>
                  </a:cubicBezTo>
                  <a:cubicBezTo>
                    <a:pt x="163" y="11371"/>
                    <a:pt x="326" y="11778"/>
                    <a:pt x="652" y="12131"/>
                  </a:cubicBezTo>
                  <a:cubicBezTo>
                    <a:pt x="1275" y="12809"/>
                    <a:pt x="1872" y="13514"/>
                    <a:pt x="2523" y="14165"/>
                  </a:cubicBezTo>
                  <a:cubicBezTo>
                    <a:pt x="3174" y="14843"/>
                    <a:pt x="3934" y="15386"/>
                    <a:pt x="4747" y="15793"/>
                  </a:cubicBezTo>
                  <a:cubicBezTo>
                    <a:pt x="6037" y="16470"/>
                    <a:pt x="7379" y="16901"/>
                    <a:pt x="8788" y="16901"/>
                  </a:cubicBezTo>
                  <a:cubicBezTo>
                    <a:pt x="9128" y="16901"/>
                    <a:pt x="9472" y="16876"/>
                    <a:pt x="9819" y="16823"/>
                  </a:cubicBezTo>
                  <a:cubicBezTo>
                    <a:pt x="10443" y="16715"/>
                    <a:pt x="11040" y="16552"/>
                    <a:pt x="11637" y="16417"/>
                  </a:cubicBezTo>
                  <a:cubicBezTo>
                    <a:pt x="11827" y="16389"/>
                    <a:pt x="12017" y="16335"/>
                    <a:pt x="12288" y="16281"/>
                  </a:cubicBezTo>
                  <a:cubicBezTo>
                    <a:pt x="12288" y="16552"/>
                    <a:pt x="12288" y="16715"/>
                    <a:pt x="12288" y="16905"/>
                  </a:cubicBezTo>
                  <a:cubicBezTo>
                    <a:pt x="12234" y="17881"/>
                    <a:pt x="12369" y="18858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3"/>
                    <a:pt x="19882" y="28053"/>
                  </a:cubicBezTo>
                  <a:cubicBezTo>
                    <a:pt x="21592" y="28674"/>
                    <a:pt x="23350" y="28950"/>
                    <a:pt x="25159" y="28950"/>
                  </a:cubicBezTo>
                  <a:cubicBezTo>
                    <a:pt x="25244" y="28950"/>
                    <a:pt x="25330" y="28949"/>
                    <a:pt x="25416" y="28948"/>
                  </a:cubicBezTo>
                  <a:cubicBezTo>
                    <a:pt x="25555" y="28948"/>
                    <a:pt x="25695" y="28912"/>
                    <a:pt x="25839" y="28912"/>
                  </a:cubicBezTo>
                  <a:cubicBezTo>
                    <a:pt x="25948" y="28912"/>
                    <a:pt x="26059" y="28932"/>
                    <a:pt x="26175" y="29002"/>
                  </a:cubicBezTo>
                  <a:cubicBezTo>
                    <a:pt x="26148" y="29219"/>
                    <a:pt x="26094" y="29409"/>
                    <a:pt x="26067" y="29572"/>
                  </a:cubicBezTo>
                  <a:cubicBezTo>
                    <a:pt x="25958" y="30223"/>
                    <a:pt x="25823" y="30846"/>
                    <a:pt x="25768" y="31470"/>
                  </a:cubicBezTo>
                  <a:cubicBezTo>
                    <a:pt x="25714" y="32121"/>
                    <a:pt x="25714" y="32799"/>
                    <a:pt x="25741" y="33450"/>
                  </a:cubicBezTo>
                  <a:cubicBezTo>
                    <a:pt x="25741" y="34128"/>
                    <a:pt x="26067" y="34698"/>
                    <a:pt x="26311" y="35295"/>
                  </a:cubicBezTo>
                  <a:cubicBezTo>
                    <a:pt x="27206" y="37410"/>
                    <a:pt x="28454" y="39282"/>
                    <a:pt x="30244" y="40801"/>
                  </a:cubicBezTo>
                  <a:cubicBezTo>
                    <a:pt x="30732" y="41235"/>
                    <a:pt x="31302" y="41587"/>
                    <a:pt x="31953" y="41750"/>
                  </a:cubicBezTo>
                  <a:cubicBezTo>
                    <a:pt x="32332" y="41832"/>
                    <a:pt x="32766" y="41886"/>
                    <a:pt x="33146" y="41886"/>
                  </a:cubicBezTo>
                  <a:cubicBezTo>
                    <a:pt x="33987" y="41832"/>
                    <a:pt x="34475" y="41235"/>
                    <a:pt x="34421" y="40394"/>
                  </a:cubicBezTo>
                  <a:cubicBezTo>
                    <a:pt x="34394" y="39770"/>
                    <a:pt x="34068" y="39282"/>
                    <a:pt x="33661" y="38821"/>
                  </a:cubicBezTo>
                  <a:cubicBezTo>
                    <a:pt x="33526" y="38685"/>
                    <a:pt x="33390" y="38550"/>
                    <a:pt x="33227" y="38387"/>
                  </a:cubicBezTo>
                  <a:cubicBezTo>
                    <a:pt x="34339" y="37465"/>
                    <a:pt x="35424" y="36624"/>
                    <a:pt x="36455" y="35729"/>
                  </a:cubicBezTo>
                  <a:cubicBezTo>
                    <a:pt x="37513" y="34861"/>
                    <a:pt x="38544" y="33966"/>
                    <a:pt x="39574" y="33098"/>
                  </a:cubicBezTo>
                  <a:cubicBezTo>
                    <a:pt x="40063" y="33532"/>
                    <a:pt x="40469" y="33938"/>
                    <a:pt x="40931" y="34318"/>
                  </a:cubicBezTo>
                  <a:cubicBezTo>
                    <a:pt x="41243" y="34552"/>
                    <a:pt x="41580" y="34668"/>
                    <a:pt x="41915" y="34668"/>
                  </a:cubicBezTo>
                  <a:cubicBezTo>
                    <a:pt x="42279" y="34668"/>
                    <a:pt x="42640" y="34532"/>
                    <a:pt x="42965" y="34264"/>
                  </a:cubicBezTo>
                  <a:cubicBezTo>
                    <a:pt x="43562" y="33749"/>
                    <a:pt x="43806" y="33071"/>
                    <a:pt x="43724" y="32284"/>
                  </a:cubicBezTo>
                  <a:cubicBezTo>
                    <a:pt x="43643" y="31524"/>
                    <a:pt x="43236" y="30901"/>
                    <a:pt x="42748" y="30331"/>
                  </a:cubicBezTo>
                  <a:cubicBezTo>
                    <a:pt x="42422" y="29951"/>
                    <a:pt x="42070" y="29544"/>
                    <a:pt x="41744" y="29138"/>
                  </a:cubicBezTo>
                  <a:cubicBezTo>
                    <a:pt x="40334" y="27402"/>
                    <a:pt x="38544" y="26127"/>
                    <a:pt x="36455" y="25286"/>
                  </a:cubicBezTo>
                  <a:cubicBezTo>
                    <a:pt x="35150" y="24759"/>
                    <a:pt x="33806" y="24561"/>
                    <a:pt x="32424" y="24561"/>
                  </a:cubicBezTo>
                  <a:cubicBezTo>
                    <a:pt x="32169" y="24561"/>
                    <a:pt x="31912" y="24568"/>
                    <a:pt x="31654" y="24581"/>
                  </a:cubicBezTo>
                  <a:lnTo>
                    <a:pt x="30840" y="24581"/>
                  </a:lnTo>
                  <a:cubicBezTo>
                    <a:pt x="30813" y="24310"/>
                    <a:pt x="30813" y="24065"/>
                    <a:pt x="30813" y="23848"/>
                  </a:cubicBezTo>
                  <a:cubicBezTo>
                    <a:pt x="30759" y="23035"/>
                    <a:pt x="30759" y="22194"/>
                    <a:pt x="30623" y="21380"/>
                  </a:cubicBezTo>
                  <a:cubicBezTo>
                    <a:pt x="30217" y="19265"/>
                    <a:pt x="29322" y="17366"/>
                    <a:pt x="28128" y="15603"/>
                  </a:cubicBezTo>
                  <a:cubicBezTo>
                    <a:pt x="27504" y="14681"/>
                    <a:pt x="26718" y="13948"/>
                    <a:pt x="25795" y="13324"/>
                  </a:cubicBezTo>
                  <a:cubicBezTo>
                    <a:pt x="24738" y="12619"/>
                    <a:pt x="23571" y="12131"/>
                    <a:pt x="22378" y="11805"/>
                  </a:cubicBezTo>
                  <a:cubicBezTo>
                    <a:pt x="21808" y="11643"/>
                    <a:pt x="21212" y="11588"/>
                    <a:pt x="20615" y="11507"/>
                  </a:cubicBezTo>
                  <a:cubicBezTo>
                    <a:pt x="20117" y="11445"/>
                    <a:pt x="19620" y="11418"/>
                    <a:pt x="19124" y="11418"/>
                  </a:cubicBezTo>
                  <a:cubicBezTo>
                    <a:pt x="18104" y="11418"/>
                    <a:pt x="17088" y="11533"/>
                    <a:pt x="16085" y="11697"/>
                  </a:cubicBezTo>
                  <a:cubicBezTo>
                    <a:pt x="15949" y="11724"/>
                    <a:pt x="15814" y="11724"/>
                    <a:pt x="15624" y="11751"/>
                  </a:cubicBezTo>
                  <a:cubicBezTo>
                    <a:pt x="15624" y="11453"/>
                    <a:pt x="15651" y="11236"/>
                    <a:pt x="15678" y="11019"/>
                  </a:cubicBezTo>
                  <a:cubicBezTo>
                    <a:pt x="15977" y="8551"/>
                    <a:pt x="15597" y="6218"/>
                    <a:pt x="14458" y="4048"/>
                  </a:cubicBezTo>
                  <a:cubicBezTo>
                    <a:pt x="14159" y="3506"/>
                    <a:pt x="13834" y="2963"/>
                    <a:pt x="13346" y="2583"/>
                  </a:cubicBezTo>
                  <a:cubicBezTo>
                    <a:pt x="12505" y="1851"/>
                    <a:pt x="11664" y="1119"/>
                    <a:pt x="10660" y="603"/>
                  </a:cubicBezTo>
                  <a:cubicBezTo>
                    <a:pt x="10226" y="359"/>
                    <a:pt x="9765" y="142"/>
                    <a:pt x="9277" y="34"/>
                  </a:cubicBezTo>
                  <a:cubicBezTo>
                    <a:pt x="9169" y="11"/>
                    <a:pt x="9064" y="0"/>
                    <a:pt x="8962" y="0"/>
                  </a:cubicBezTo>
                  <a:close/>
                </a:path>
              </a:pathLst>
            </a:custGeom>
            <a:solidFill>
              <a:srgbClr val="FECA2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5047850" y="2794975"/>
              <a:ext cx="1095150" cy="1046675"/>
            </a:xfrm>
            <a:custGeom>
              <a:avLst/>
              <a:gdLst/>
              <a:ahLst/>
              <a:cxnLst/>
              <a:rect l="l" t="t" r="r" b="b"/>
              <a:pathLst>
                <a:path w="43806" h="41867" extrusionOk="0">
                  <a:moveTo>
                    <a:pt x="11284" y="5974"/>
                  </a:moveTo>
                  <a:cubicBezTo>
                    <a:pt x="11501" y="6490"/>
                    <a:pt x="11691" y="6869"/>
                    <a:pt x="11854" y="7249"/>
                  </a:cubicBezTo>
                  <a:cubicBezTo>
                    <a:pt x="11935" y="7493"/>
                    <a:pt x="11935" y="7737"/>
                    <a:pt x="11746" y="7927"/>
                  </a:cubicBezTo>
                  <a:cubicBezTo>
                    <a:pt x="11176" y="8470"/>
                    <a:pt x="10606" y="9039"/>
                    <a:pt x="10010" y="9609"/>
                  </a:cubicBezTo>
                  <a:cubicBezTo>
                    <a:pt x="9603" y="9283"/>
                    <a:pt x="9196" y="8958"/>
                    <a:pt x="8762" y="8605"/>
                  </a:cubicBezTo>
                  <a:cubicBezTo>
                    <a:pt x="9603" y="7737"/>
                    <a:pt x="10389" y="6924"/>
                    <a:pt x="11284" y="5974"/>
                  </a:cubicBezTo>
                  <a:close/>
                  <a:moveTo>
                    <a:pt x="8138" y="9202"/>
                  </a:moveTo>
                  <a:cubicBezTo>
                    <a:pt x="8572" y="9609"/>
                    <a:pt x="8925" y="9934"/>
                    <a:pt x="9359" y="10341"/>
                  </a:cubicBezTo>
                  <a:cubicBezTo>
                    <a:pt x="8708" y="10965"/>
                    <a:pt x="8111" y="11589"/>
                    <a:pt x="7460" y="12240"/>
                  </a:cubicBezTo>
                  <a:cubicBezTo>
                    <a:pt x="6782" y="11996"/>
                    <a:pt x="6511" y="11806"/>
                    <a:pt x="6077" y="11399"/>
                  </a:cubicBezTo>
                  <a:cubicBezTo>
                    <a:pt x="6728" y="10639"/>
                    <a:pt x="7460" y="9989"/>
                    <a:pt x="8138" y="9202"/>
                  </a:cubicBezTo>
                  <a:close/>
                  <a:moveTo>
                    <a:pt x="8971" y="877"/>
                  </a:moveTo>
                  <a:cubicBezTo>
                    <a:pt x="9027" y="877"/>
                    <a:pt x="9084" y="886"/>
                    <a:pt x="9142" y="902"/>
                  </a:cubicBezTo>
                  <a:cubicBezTo>
                    <a:pt x="9332" y="956"/>
                    <a:pt x="9494" y="1011"/>
                    <a:pt x="9684" y="1092"/>
                  </a:cubicBezTo>
                  <a:cubicBezTo>
                    <a:pt x="10688" y="1607"/>
                    <a:pt x="11637" y="2231"/>
                    <a:pt x="12505" y="2963"/>
                  </a:cubicBezTo>
                  <a:cubicBezTo>
                    <a:pt x="12993" y="3370"/>
                    <a:pt x="13346" y="3886"/>
                    <a:pt x="13644" y="4428"/>
                  </a:cubicBezTo>
                  <a:cubicBezTo>
                    <a:pt x="14241" y="5513"/>
                    <a:pt x="14594" y="6679"/>
                    <a:pt x="14729" y="7927"/>
                  </a:cubicBezTo>
                  <a:cubicBezTo>
                    <a:pt x="14865" y="9066"/>
                    <a:pt x="14919" y="10206"/>
                    <a:pt x="14729" y="11318"/>
                  </a:cubicBezTo>
                  <a:cubicBezTo>
                    <a:pt x="14675" y="11562"/>
                    <a:pt x="14621" y="11779"/>
                    <a:pt x="14566" y="11996"/>
                  </a:cubicBezTo>
                  <a:cubicBezTo>
                    <a:pt x="14051" y="12131"/>
                    <a:pt x="13617" y="12348"/>
                    <a:pt x="13048" y="12403"/>
                  </a:cubicBezTo>
                  <a:cubicBezTo>
                    <a:pt x="13075" y="12050"/>
                    <a:pt x="13102" y="11752"/>
                    <a:pt x="13129" y="11453"/>
                  </a:cubicBezTo>
                  <a:cubicBezTo>
                    <a:pt x="13265" y="10287"/>
                    <a:pt x="13237" y="9121"/>
                    <a:pt x="13020" y="7981"/>
                  </a:cubicBezTo>
                  <a:cubicBezTo>
                    <a:pt x="12722" y="6598"/>
                    <a:pt x="12098" y="5405"/>
                    <a:pt x="11203" y="4320"/>
                  </a:cubicBezTo>
                  <a:cubicBezTo>
                    <a:pt x="10715" y="3777"/>
                    <a:pt x="10172" y="3262"/>
                    <a:pt x="9657" y="2774"/>
                  </a:cubicBezTo>
                  <a:cubicBezTo>
                    <a:pt x="9413" y="2529"/>
                    <a:pt x="9142" y="2340"/>
                    <a:pt x="8925" y="2096"/>
                  </a:cubicBezTo>
                  <a:cubicBezTo>
                    <a:pt x="8789" y="1960"/>
                    <a:pt x="8653" y="1797"/>
                    <a:pt x="8572" y="1634"/>
                  </a:cubicBezTo>
                  <a:cubicBezTo>
                    <a:pt x="8464" y="1445"/>
                    <a:pt x="8464" y="1228"/>
                    <a:pt x="8626" y="1038"/>
                  </a:cubicBezTo>
                  <a:cubicBezTo>
                    <a:pt x="8721" y="924"/>
                    <a:pt x="8842" y="877"/>
                    <a:pt x="8971" y="877"/>
                  </a:cubicBezTo>
                  <a:close/>
                  <a:moveTo>
                    <a:pt x="12125" y="8551"/>
                  </a:moveTo>
                  <a:cubicBezTo>
                    <a:pt x="12478" y="10016"/>
                    <a:pt x="12207" y="11345"/>
                    <a:pt x="12125" y="12728"/>
                  </a:cubicBezTo>
                  <a:cubicBezTo>
                    <a:pt x="11501" y="12904"/>
                    <a:pt x="10884" y="13013"/>
                    <a:pt x="10261" y="13013"/>
                  </a:cubicBezTo>
                  <a:cubicBezTo>
                    <a:pt x="9637" y="13013"/>
                    <a:pt x="9006" y="12904"/>
                    <a:pt x="8355" y="12647"/>
                  </a:cubicBezTo>
                  <a:cubicBezTo>
                    <a:pt x="9630" y="11290"/>
                    <a:pt x="10959" y="10097"/>
                    <a:pt x="12125" y="8551"/>
                  </a:cubicBezTo>
                  <a:close/>
                  <a:moveTo>
                    <a:pt x="20615" y="15712"/>
                  </a:moveTo>
                  <a:cubicBezTo>
                    <a:pt x="21130" y="15766"/>
                    <a:pt x="21592" y="16037"/>
                    <a:pt x="22161" y="16335"/>
                  </a:cubicBezTo>
                  <a:cubicBezTo>
                    <a:pt x="21347" y="17095"/>
                    <a:pt x="20615" y="17800"/>
                    <a:pt x="19856" y="18505"/>
                  </a:cubicBezTo>
                  <a:cubicBezTo>
                    <a:pt x="19449" y="18316"/>
                    <a:pt x="19178" y="18017"/>
                    <a:pt x="18852" y="17773"/>
                  </a:cubicBezTo>
                  <a:cubicBezTo>
                    <a:pt x="19123" y="17176"/>
                    <a:pt x="19639" y="16580"/>
                    <a:pt x="20615" y="15712"/>
                  </a:cubicBezTo>
                  <a:close/>
                  <a:moveTo>
                    <a:pt x="18187" y="15365"/>
                  </a:moveTo>
                  <a:cubicBezTo>
                    <a:pt x="18825" y="15365"/>
                    <a:pt x="18979" y="15421"/>
                    <a:pt x="19340" y="15576"/>
                  </a:cubicBezTo>
                  <a:cubicBezTo>
                    <a:pt x="18337" y="16824"/>
                    <a:pt x="17252" y="17963"/>
                    <a:pt x="16004" y="19129"/>
                  </a:cubicBezTo>
                  <a:cubicBezTo>
                    <a:pt x="15597" y="17909"/>
                    <a:pt x="15353" y="16769"/>
                    <a:pt x="15380" y="15603"/>
                  </a:cubicBezTo>
                  <a:cubicBezTo>
                    <a:pt x="15624" y="15434"/>
                    <a:pt x="15881" y="15408"/>
                    <a:pt x="16134" y="15408"/>
                  </a:cubicBezTo>
                  <a:cubicBezTo>
                    <a:pt x="16246" y="15408"/>
                    <a:pt x="16357" y="15413"/>
                    <a:pt x="16465" y="15413"/>
                  </a:cubicBezTo>
                  <a:cubicBezTo>
                    <a:pt x="17289" y="15384"/>
                    <a:pt x="17819" y="15365"/>
                    <a:pt x="18187" y="15365"/>
                  </a:cubicBezTo>
                  <a:close/>
                  <a:moveTo>
                    <a:pt x="18201" y="18370"/>
                  </a:moveTo>
                  <a:cubicBezTo>
                    <a:pt x="18499" y="18614"/>
                    <a:pt x="18825" y="18858"/>
                    <a:pt x="19178" y="19156"/>
                  </a:cubicBezTo>
                  <a:cubicBezTo>
                    <a:pt x="18418" y="19834"/>
                    <a:pt x="17686" y="20513"/>
                    <a:pt x="16953" y="21191"/>
                  </a:cubicBezTo>
                  <a:cubicBezTo>
                    <a:pt x="16655" y="20892"/>
                    <a:pt x="16519" y="20540"/>
                    <a:pt x="16357" y="20160"/>
                  </a:cubicBezTo>
                  <a:cubicBezTo>
                    <a:pt x="16926" y="19536"/>
                    <a:pt x="17496" y="18912"/>
                    <a:pt x="18201" y="18370"/>
                  </a:cubicBezTo>
                  <a:close/>
                  <a:moveTo>
                    <a:pt x="25741" y="19319"/>
                  </a:moveTo>
                  <a:cubicBezTo>
                    <a:pt x="25904" y="19590"/>
                    <a:pt x="26040" y="19780"/>
                    <a:pt x="26148" y="19997"/>
                  </a:cubicBezTo>
                  <a:cubicBezTo>
                    <a:pt x="25633" y="20865"/>
                    <a:pt x="24874" y="21489"/>
                    <a:pt x="24250" y="22248"/>
                  </a:cubicBezTo>
                  <a:cubicBezTo>
                    <a:pt x="23897" y="22004"/>
                    <a:pt x="23626" y="21815"/>
                    <a:pt x="23273" y="21570"/>
                  </a:cubicBezTo>
                  <a:cubicBezTo>
                    <a:pt x="24114" y="20811"/>
                    <a:pt x="24901" y="20106"/>
                    <a:pt x="25741" y="19319"/>
                  </a:cubicBezTo>
                  <a:close/>
                  <a:moveTo>
                    <a:pt x="22975" y="16824"/>
                  </a:moveTo>
                  <a:cubicBezTo>
                    <a:pt x="23816" y="17312"/>
                    <a:pt x="24548" y="17882"/>
                    <a:pt x="25226" y="18641"/>
                  </a:cubicBezTo>
                  <a:cubicBezTo>
                    <a:pt x="23246" y="20350"/>
                    <a:pt x="21293" y="22004"/>
                    <a:pt x="19340" y="23686"/>
                  </a:cubicBezTo>
                  <a:cubicBezTo>
                    <a:pt x="18581" y="23279"/>
                    <a:pt x="17957" y="22710"/>
                    <a:pt x="17523" y="22004"/>
                  </a:cubicBezTo>
                  <a:cubicBezTo>
                    <a:pt x="19313" y="20296"/>
                    <a:pt x="21130" y="18587"/>
                    <a:pt x="22975" y="16824"/>
                  </a:cubicBezTo>
                  <a:close/>
                  <a:moveTo>
                    <a:pt x="22676" y="22167"/>
                  </a:moveTo>
                  <a:cubicBezTo>
                    <a:pt x="22948" y="22384"/>
                    <a:pt x="23219" y="22628"/>
                    <a:pt x="23517" y="22899"/>
                  </a:cubicBezTo>
                  <a:cubicBezTo>
                    <a:pt x="22921" y="23496"/>
                    <a:pt x="22351" y="24093"/>
                    <a:pt x="21700" y="24744"/>
                  </a:cubicBezTo>
                  <a:cubicBezTo>
                    <a:pt x="21266" y="24744"/>
                    <a:pt x="20832" y="24473"/>
                    <a:pt x="20344" y="24256"/>
                  </a:cubicBezTo>
                  <a:cubicBezTo>
                    <a:pt x="20615" y="23795"/>
                    <a:pt x="21890" y="22655"/>
                    <a:pt x="22676" y="22167"/>
                  </a:cubicBezTo>
                  <a:close/>
                  <a:moveTo>
                    <a:pt x="26528" y="20919"/>
                  </a:moveTo>
                  <a:cubicBezTo>
                    <a:pt x="26989" y="21598"/>
                    <a:pt x="26962" y="22303"/>
                    <a:pt x="27071" y="23008"/>
                  </a:cubicBezTo>
                  <a:cubicBezTo>
                    <a:pt x="27152" y="23659"/>
                    <a:pt x="27179" y="24310"/>
                    <a:pt x="26989" y="24988"/>
                  </a:cubicBezTo>
                  <a:cubicBezTo>
                    <a:pt x="26185" y="25035"/>
                    <a:pt x="25391" y="25064"/>
                    <a:pt x="24578" y="25064"/>
                  </a:cubicBezTo>
                  <a:cubicBezTo>
                    <a:pt x="23993" y="25064"/>
                    <a:pt x="23398" y="25049"/>
                    <a:pt x="22785" y="25015"/>
                  </a:cubicBezTo>
                  <a:cubicBezTo>
                    <a:pt x="23002" y="24608"/>
                    <a:pt x="23327" y="24418"/>
                    <a:pt x="23572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4" y="23198"/>
                    <a:pt x="24928" y="22927"/>
                    <a:pt x="25145" y="22682"/>
                  </a:cubicBezTo>
                  <a:cubicBezTo>
                    <a:pt x="25416" y="22384"/>
                    <a:pt x="25633" y="22086"/>
                    <a:pt x="25877" y="21787"/>
                  </a:cubicBezTo>
                  <a:cubicBezTo>
                    <a:pt x="26094" y="21516"/>
                    <a:pt x="26284" y="21245"/>
                    <a:pt x="26528" y="20919"/>
                  </a:cubicBezTo>
                  <a:close/>
                  <a:moveTo>
                    <a:pt x="14431" y="15630"/>
                  </a:moveTo>
                  <a:cubicBezTo>
                    <a:pt x="14458" y="15929"/>
                    <a:pt x="14512" y="16119"/>
                    <a:pt x="14512" y="16335"/>
                  </a:cubicBezTo>
                  <a:cubicBezTo>
                    <a:pt x="14594" y="17637"/>
                    <a:pt x="14919" y="18912"/>
                    <a:pt x="15407" y="20133"/>
                  </a:cubicBezTo>
                  <a:cubicBezTo>
                    <a:pt x="16682" y="23388"/>
                    <a:pt x="19096" y="25286"/>
                    <a:pt x="22514" y="25856"/>
                  </a:cubicBezTo>
                  <a:cubicBezTo>
                    <a:pt x="23060" y="25947"/>
                    <a:pt x="23614" y="25962"/>
                    <a:pt x="24172" y="25962"/>
                  </a:cubicBezTo>
                  <a:cubicBezTo>
                    <a:pt x="24438" y="25962"/>
                    <a:pt x="24705" y="25958"/>
                    <a:pt x="24972" y="25958"/>
                  </a:cubicBezTo>
                  <a:cubicBezTo>
                    <a:pt x="25147" y="25958"/>
                    <a:pt x="25322" y="25960"/>
                    <a:pt x="25497" y="25964"/>
                  </a:cubicBezTo>
                  <a:cubicBezTo>
                    <a:pt x="25845" y="25964"/>
                    <a:pt x="26209" y="25930"/>
                    <a:pt x="26577" y="25930"/>
                  </a:cubicBezTo>
                  <a:cubicBezTo>
                    <a:pt x="26669" y="25930"/>
                    <a:pt x="26761" y="25932"/>
                    <a:pt x="26854" y="25937"/>
                  </a:cubicBezTo>
                  <a:cubicBezTo>
                    <a:pt x="26826" y="26670"/>
                    <a:pt x="26664" y="27321"/>
                    <a:pt x="26420" y="28026"/>
                  </a:cubicBezTo>
                  <a:cubicBezTo>
                    <a:pt x="26042" y="28050"/>
                    <a:pt x="25664" y="28064"/>
                    <a:pt x="25288" y="28064"/>
                  </a:cubicBezTo>
                  <a:cubicBezTo>
                    <a:pt x="24828" y="28064"/>
                    <a:pt x="24372" y="28044"/>
                    <a:pt x="23924" y="27999"/>
                  </a:cubicBezTo>
                  <a:cubicBezTo>
                    <a:pt x="22758" y="27890"/>
                    <a:pt x="21619" y="27673"/>
                    <a:pt x="20507" y="27294"/>
                  </a:cubicBezTo>
                  <a:cubicBezTo>
                    <a:pt x="19693" y="27022"/>
                    <a:pt x="18933" y="26670"/>
                    <a:pt x="18174" y="26236"/>
                  </a:cubicBezTo>
                  <a:cubicBezTo>
                    <a:pt x="16330" y="25151"/>
                    <a:pt x="14973" y="23605"/>
                    <a:pt x="14132" y="21625"/>
                  </a:cubicBezTo>
                  <a:cubicBezTo>
                    <a:pt x="13454" y="19970"/>
                    <a:pt x="13075" y="18288"/>
                    <a:pt x="13156" y="16498"/>
                  </a:cubicBezTo>
                  <a:cubicBezTo>
                    <a:pt x="13156" y="16390"/>
                    <a:pt x="13156" y="16308"/>
                    <a:pt x="13156" y="16200"/>
                  </a:cubicBezTo>
                  <a:cubicBezTo>
                    <a:pt x="13156" y="16173"/>
                    <a:pt x="13183" y="16119"/>
                    <a:pt x="13237" y="15956"/>
                  </a:cubicBezTo>
                  <a:cubicBezTo>
                    <a:pt x="13617" y="15847"/>
                    <a:pt x="13997" y="15766"/>
                    <a:pt x="14431" y="15630"/>
                  </a:cubicBezTo>
                  <a:close/>
                  <a:moveTo>
                    <a:pt x="31221" y="28460"/>
                  </a:moveTo>
                  <a:cubicBezTo>
                    <a:pt x="31546" y="28460"/>
                    <a:pt x="31871" y="28487"/>
                    <a:pt x="32197" y="28487"/>
                  </a:cubicBezTo>
                  <a:cubicBezTo>
                    <a:pt x="32197" y="28514"/>
                    <a:pt x="32197" y="28568"/>
                    <a:pt x="32197" y="28623"/>
                  </a:cubicBezTo>
                  <a:cubicBezTo>
                    <a:pt x="31438" y="29246"/>
                    <a:pt x="30678" y="29870"/>
                    <a:pt x="29919" y="30494"/>
                  </a:cubicBezTo>
                  <a:cubicBezTo>
                    <a:pt x="29891" y="30521"/>
                    <a:pt x="29837" y="30521"/>
                    <a:pt x="29783" y="30521"/>
                  </a:cubicBezTo>
                  <a:cubicBezTo>
                    <a:pt x="29756" y="30494"/>
                    <a:pt x="29729" y="30440"/>
                    <a:pt x="29729" y="30413"/>
                  </a:cubicBezTo>
                  <a:cubicBezTo>
                    <a:pt x="29891" y="29789"/>
                    <a:pt x="30054" y="29192"/>
                    <a:pt x="30217" y="28568"/>
                  </a:cubicBezTo>
                  <a:cubicBezTo>
                    <a:pt x="30399" y="28477"/>
                    <a:pt x="30589" y="28463"/>
                    <a:pt x="30779" y="28463"/>
                  </a:cubicBezTo>
                  <a:cubicBezTo>
                    <a:pt x="30869" y="28463"/>
                    <a:pt x="30959" y="28466"/>
                    <a:pt x="31048" y="28466"/>
                  </a:cubicBezTo>
                  <a:cubicBezTo>
                    <a:pt x="31106" y="28466"/>
                    <a:pt x="31164" y="28465"/>
                    <a:pt x="31221" y="28460"/>
                  </a:cubicBezTo>
                  <a:close/>
                  <a:moveTo>
                    <a:pt x="33418" y="28650"/>
                  </a:moveTo>
                  <a:cubicBezTo>
                    <a:pt x="33879" y="28731"/>
                    <a:pt x="34340" y="28812"/>
                    <a:pt x="34774" y="29029"/>
                  </a:cubicBezTo>
                  <a:cubicBezTo>
                    <a:pt x="34394" y="29545"/>
                    <a:pt x="33472" y="30331"/>
                    <a:pt x="32604" y="30928"/>
                  </a:cubicBezTo>
                  <a:cubicBezTo>
                    <a:pt x="32468" y="30820"/>
                    <a:pt x="32333" y="30684"/>
                    <a:pt x="32224" y="30548"/>
                  </a:cubicBezTo>
                  <a:cubicBezTo>
                    <a:pt x="32088" y="30413"/>
                    <a:pt x="31980" y="30277"/>
                    <a:pt x="31844" y="30087"/>
                  </a:cubicBezTo>
                  <a:cubicBezTo>
                    <a:pt x="32360" y="29599"/>
                    <a:pt x="32875" y="29138"/>
                    <a:pt x="33418" y="28650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4"/>
                    <a:pt x="31871" y="31552"/>
                  </a:cubicBezTo>
                  <a:cubicBezTo>
                    <a:pt x="31193" y="32149"/>
                    <a:pt x="30542" y="32637"/>
                    <a:pt x="29837" y="33152"/>
                  </a:cubicBezTo>
                  <a:cubicBezTo>
                    <a:pt x="29593" y="32854"/>
                    <a:pt x="29512" y="32556"/>
                    <a:pt x="29539" y="32257"/>
                  </a:cubicBezTo>
                  <a:cubicBezTo>
                    <a:pt x="29539" y="32122"/>
                    <a:pt x="29593" y="31959"/>
                    <a:pt x="29674" y="31877"/>
                  </a:cubicBezTo>
                  <a:cubicBezTo>
                    <a:pt x="30108" y="31471"/>
                    <a:pt x="30542" y="31064"/>
                    <a:pt x="31085" y="30738"/>
                  </a:cubicBezTo>
                  <a:close/>
                  <a:moveTo>
                    <a:pt x="32356" y="25443"/>
                  </a:moveTo>
                  <a:cubicBezTo>
                    <a:pt x="34011" y="25443"/>
                    <a:pt x="35607" y="25776"/>
                    <a:pt x="37106" y="26588"/>
                  </a:cubicBezTo>
                  <a:cubicBezTo>
                    <a:pt x="38598" y="27375"/>
                    <a:pt x="39927" y="28406"/>
                    <a:pt x="41012" y="29708"/>
                  </a:cubicBezTo>
                  <a:cubicBezTo>
                    <a:pt x="41446" y="30223"/>
                    <a:pt x="41880" y="30711"/>
                    <a:pt x="42314" y="31226"/>
                  </a:cubicBezTo>
                  <a:cubicBezTo>
                    <a:pt x="42694" y="31688"/>
                    <a:pt x="42884" y="32203"/>
                    <a:pt x="42802" y="32800"/>
                  </a:cubicBezTo>
                  <a:cubicBezTo>
                    <a:pt x="42775" y="33071"/>
                    <a:pt x="42694" y="33315"/>
                    <a:pt x="42504" y="33505"/>
                  </a:cubicBezTo>
                  <a:cubicBezTo>
                    <a:pt x="42304" y="33690"/>
                    <a:pt x="42104" y="33787"/>
                    <a:pt x="41898" y="33787"/>
                  </a:cubicBezTo>
                  <a:cubicBezTo>
                    <a:pt x="41742" y="33787"/>
                    <a:pt x="41583" y="33731"/>
                    <a:pt x="41419" y="33613"/>
                  </a:cubicBezTo>
                  <a:cubicBezTo>
                    <a:pt x="41012" y="33342"/>
                    <a:pt x="40660" y="32962"/>
                    <a:pt x="40388" y="32556"/>
                  </a:cubicBezTo>
                  <a:cubicBezTo>
                    <a:pt x="39656" y="31471"/>
                    <a:pt x="38707" y="30548"/>
                    <a:pt x="37730" y="29680"/>
                  </a:cubicBezTo>
                  <a:cubicBezTo>
                    <a:pt x="36537" y="28595"/>
                    <a:pt x="35099" y="27999"/>
                    <a:pt x="33499" y="27727"/>
                  </a:cubicBezTo>
                  <a:cubicBezTo>
                    <a:pt x="32843" y="27614"/>
                    <a:pt x="32207" y="27558"/>
                    <a:pt x="31558" y="27558"/>
                  </a:cubicBezTo>
                  <a:cubicBezTo>
                    <a:pt x="31428" y="27558"/>
                    <a:pt x="31297" y="27560"/>
                    <a:pt x="31166" y="27565"/>
                  </a:cubicBezTo>
                  <a:lnTo>
                    <a:pt x="30434" y="27565"/>
                  </a:lnTo>
                  <a:cubicBezTo>
                    <a:pt x="30542" y="26832"/>
                    <a:pt x="30624" y="26209"/>
                    <a:pt x="30732" y="25612"/>
                  </a:cubicBezTo>
                  <a:cubicBezTo>
                    <a:pt x="30814" y="25558"/>
                    <a:pt x="30814" y="25530"/>
                    <a:pt x="30841" y="25530"/>
                  </a:cubicBezTo>
                  <a:cubicBezTo>
                    <a:pt x="31351" y="25474"/>
                    <a:pt x="31856" y="25443"/>
                    <a:pt x="32356" y="25443"/>
                  </a:cubicBezTo>
                  <a:close/>
                  <a:moveTo>
                    <a:pt x="38300" y="31606"/>
                  </a:moveTo>
                  <a:cubicBezTo>
                    <a:pt x="38598" y="31769"/>
                    <a:pt x="38788" y="32040"/>
                    <a:pt x="39005" y="32339"/>
                  </a:cubicBezTo>
                  <a:cubicBezTo>
                    <a:pt x="38625" y="32800"/>
                    <a:pt x="36428" y="34671"/>
                    <a:pt x="35859" y="34997"/>
                  </a:cubicBezTo>
                  <a:cubicBezTo>
                    <a:pt x="35642" y="34753"/>
                    <a:pt x="35425" y="34508"/>
                    <a:pt x="35208" y="34291"/>
                  </a:cubicBezTo>
                  <a:cubicBezTo>
                    <a:pt x="35235" y="34210"/>
                    <a:pt x="35262" y="34156"/>
                    <a:pt x="35289" y="34129"/>
                  </a:cubicBezTo>
                  <a:cubicBezTo>
                    <a:pt x="36266" y="33315"/>
                    <a:pt x="37269" y="32474"/>
                    <a:pt x="38300" y="31606"/>
                  </a:cubicBezTo>
                  <a:close/>
                  <a:moveTo>
                    <a:pt x="35615" y="29463"/>
                  </a:moveTo>
                  <a:cubicBezTo>
                    <a:pt x="36238" y="29653"/>
                    <a:pt x="36971" y="30196"/>
                    <a:pt x="37649" y="30955"/>
                  </a:cubicBezTo>
                  <a:cubicBezTo>
                    <a:pt x="37540" y="31064"/>
                    <a:pt x="37459" y="31199"/>
                    <a:pt x="37323" y="31281"/>
                  </a:cubicBezTo>
                  <a:cubicBezTo>
                    <a:pt x="35777" y="32610"/>
                    <a:pt x="34204" y="33912"/>
                    <a:pt x="32658" y="35241"/>
                  </a:cubicBezTo>
                  <a:cubicBezTo>
                    <a:pt x="32251" y="35566"/>
                    <a:pt x="31844" y="35892"/>
                    <a:pt x="31356" y="36271"/>
                  </a:cubicBezTo>
                  <a:cubicBezTo>
                    <a:pt x="30841" y="35512"/>
                    <a:pt x="30434" y="34780"/>
                    <a:pt x="30136" y="33993"/>
                  </a:cubicBezTo>
                  <a:cubicBezTo>
                    <a:pt x="32061" y="32583"/>
                    <a:pt x="33960" y="31145"/>
                    <a:pt x="35615" y="29463"/>
                  </a:cubicBezTo>
                  <a:close/>
                  <a:moveTo>
                    <a:pt x="34530" y="34834"/>
                  </a:moveTo>
                  <a:cubicBezTo>
                    <a:pt x="34747" y="35105"/>
                    <a:pt x="34936" y="35322"/>
                    <a:pt x="35126" y="35539"/>
                  </a:cubicBezTo>
                  <a:cubicBezTo>
                    <a:pt x="34747" y="36054"/>
                    <a:pt x="33201" y="37275"/>
                    <a:pt x="32441" y="37655"/>
                  </a:cubicBezTo>
                  <a:cubicBezTo>
                    <a:pt x="32278" y="37438"/>
                    <a:pt x="32088" y="37248"/>
                    <a:pt x="31926" y="37031"/>
                  </a:cubicBezTo>
                  <a:cubicBezTo>
                    <a:pt x="32251" y="36651"/>
                    <a:pt x="33879" y="35268"/>
                    <a:pt x="34530" y="34834"/>
                  </a:cubicBezTo>
                  <a:close/>
                  <a:moveTo>
                    <a:pt x="1735" y="9975"/>
                  </a:moveTo>
                  <a:cubicBezTo>
                    <a:pt x="1816" y="9975"/>
                    <a:pt x="1898" y="9988"/>
                    <a:pt x="1981" y="10016"/>
                  </a:cubicBezTo>
                  <a:cubicBezTo>
                    <a:pt x="2279" y="10097"/>
                    <a:pt x="2578" y="10206"/>
                    <a:pt x="2849" y="10368"/>
                  </a:cubicBezTo>
                  <a:cubicBezTo>
                    <a:pt x="3310" y="10667"/>
                    <a:pt x="3798" y="10992"/>
                    <a:pt x="4259" y="11318"/>
                  </a:cubicBezTo>
                  <a:cubicBezTo>
                    <a:pt x="4910" y="11779"/>
                    <a:pt x="5561" y="12267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87" y="13839"/>
                    <a:pt x="9436" y="13950"/>
                    <a:pt x="10090" y="13950"/>
                  </a:cubicBezTo>
                  <a:cubicBezTo>
                    <a:pt x="10584" y="13950"/>
                    <a:pt x="11081" y="13887"/>
                    <a:pt x="11583" y="13759"/>
                  </a:cubicBezTo>
                  <a:cubicBezTo>
                    <a:pt x="12451" y="13515"/>
                    <a:pt x="13292" y="13271"/>
                    <a:pt x="14187" y="13054"/>
                  </a:cubicBezTo>
                  <a:cubicBezTo>
                    <a:pt x="15846" y="12633"/>
                    <a:pt x="17525" y="12353"/>
                    <a:pt x="19242" y="12353"/>
                  </a:cubicBezTo>
                  <a:cubicBezTo>
                    <a:pt x="19518" y="12353"/>
                    <a:pt x="19795" y="12360"/>
                    <a:pt x="20073" y="12375"/>
                  </a:cubicBezTo>
                  <a:cubicBezTo>
                    <a:pt x="21646" y="12457"/>
                    <a:pt x="23110" y="12918"/>
                    <a:pt x="24494" y="13650"/>
                  </a:cubicBezTo>
                  <a:cubicBezTo>
                    <a:pt x="26148" y="14518"/>
                    <a:pt x="27396" y="15766"/>
                    <a:pt x="28183" y="17448"/>
                  </a:cubicBezTo>
                  <a:cubicBezTo>
                    <a:pt x="28671" y="18397"/>
                    <a:pt x="29105" y="19373"/>
                    <a:pt x="29485" y="20377"/>
                  </a:cubicBezTo>
                  <a:cubicBezTo>
                    <a:pt x="29674" y="20865"/>
                    <a:pt x="29729" y="21435"/>
                    <a:pt x="29783" y="21977"/>
                  </a:cubicBezTo>
                  <a:cubicBezTo>
                    <a:pt x="29837" y="22547"/>
                    <a:pt x="29837" y="23144"/>
                    <a:pt x="29864" y="23740"/>
                  </a:cubicBezTo>
                  <a:cubicBezTo>
                    <a:pt x="29837" y="25720"/>
                    <a:pt x="29566" y="27646"/>
                    <a:pt x="28996" y="29572"/>
                  </a:cubicBezTo>
                  <a:cubicBezTo>
                    <a:pt x="28861" y="30060"/>
                    <a:pt x="28752" y="30575"/>
                    <a:pt x="28644" y="31091"/>
                  </a:cubicBezTo>
                  <a:cubicBezTo>
                    <a:pt x="28481" y="31986"/>
                    <a:pt x="28644" y="32854"/>
                    <a:pt x="28996" y="33668"/>
                  </a:cubicBezTo>
                  <a:cubicBezTo>
                    <a:pt x="29674" y="35349"/>
                    <a:pt x="30570" y="36895"/>
                    <a:pt x="31817" y="38224"/>
                  </a:cubicBezTo>
                  <a:cubicBezTo>
                    <a:pt x="32088" y="38523"/>
                    <a:pt x="32387" y="38794"/>
                    <a:pt x="32685" y="39092"/>
                  </a:cubicBezTo>
                  <a:cubicBezTo>
                    <a:pt x="33065" y="39445"/>
                    <a:pt x="33390" y="39852"/>
                    <a:pt x="33526" y="40367"/>
                  </a:cubicBezTo>
                  <a:cubicBezTo>
                    <a:pt x="33635" y="40720"/>
                    <a:pt x="33499" y="40964"/>
                    <a:pt x="33146" y="40991"/>
                  </a:cubicBezTo>
                  <a:cubicBezTo>
                    <a:pt x="32821" y="40991"/>
                    <a:pt x="32495" y="40964"/>
                    <a:pt x="32170" y="40883"/>
                  </a:cubicBezTo>
                  <a:cubicBezTo>
                    <a:pt x="31627" y="40747"/>
                    <a:pt x="31166" y="40476"/>
                    <a:pt x="30759" y="40096"/>
                  </a:cubicBezTo>
                  <a:cubicBezTo>
                    <a:pt x="30244" y="39608"/>
                    <a:pt x="29729" y="39119"/>
                    <a:pt x="29268" y="38577"/>
                  </a:cubicBezTo>
                  <a:cubicBezTo>
                    <a:pt x="28454" y="37573"/>
                    <a:pt x="27803" y="36488"/>
                    <a:pt x="27233" y="35322"/>
                  </a:cubicBezTo>
                  <a:cubicBezTo>
                    <a:pt x="26637" y="34129"/>
                    <a:pt x="26474" y="32908"/>
                    <a:pt x="26637" y="31606"/>
                  </a:cubicBezTo>
                  <a:cubicBezTo>
                    <a:pt x="26799" y="30413"/>
                    <a:pt x="27071" y="29274"/>
                    <a:pt x="27369" y="28134"/>
                  </a:cubicBezTo>
                  <a:cubicBezTo>
                    <a:pt x="27776" y="26697"/>
                    <a:pt x="28020" y="25259"/>
                    <a:pt x="28020" y="23767"/>
                  </a:cubicBezTo>
                  <a:cubicBezTo>
                    <a:pt x="28020" y="20811"/>
                    <a:pt x="26799" y="18451"/>
                    <a:pt x="24412" y="16715"/>
                  </a:cubicBezTo>
                  <a:cubicBezTo>
                    <a:pt x="23110" y="15766"/>
                    <a:pt x="21700" y="14979"/>
                    <a:pt x="20073" y="14708"/>
                  </a:cubicBezTo>
                  <a:cubicBezTo>
                    <a:pt x="19223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27"/>
                    <a:pt x="13400" y="15034"/>
                    <a:pt x="12017" y="15413"/>
                  </a:cubicBezTo>
                  <a:cubicBezTo>
                    <a:pt x="11393" y="15603"/>
                    <a:pt x="10796" y="15766"/>
                    <a:pt x="10172" y="15929"/>
                  </a:cubicBezTo>
                  <a:cubicBezTo>
                    <a:pt x="9663" y="16041"/>
                    <a:pt x="9166" y="16094"/>
                    <a:pt x="8682" y="16094"/>
                  </a:cubicBezTo>
                  <a:cubicBezTo>
                    <a:pt x="7054" y="16094"/>
                    <a:pt x="5570" y="15489"/>
                    <a:pt x="4232" y="14464"/>
                  </a:cubicBezTo>
                  <a:cubicBezTo>
                    <a:pt x="3147" y="13650"/>
                    <a:pt x="2225" y="12647"/>
                    <a:pt x="1357" y="11589"/>
                  </a:cubicBezTo>
                  <a:cubicBezTo>
                    <a:pt x="1276" y="11480"/>
                    <a:pt x="1194" y="11372"/>
                    <a:pt x="1113" y="11263"/>
                  </a:cubicBezTo>
                  <a:cubicBezTo>
                    <a:pt x="923" y="10938"/>
                    <a:pt x="896" y="10639"/>
                    <a:pt x="1113" y="10314"/>
                  </a:cubicBezTo>
                  <a:cubicBezTo>
                    <a:pt x="1275" y="10091"/>
                    <a:pt x="1497" y="9975"/>
                    <a:pt x="1735" y="9975"/>
                  </a:cubicBezTo>
                  <a:close/>
                  <a:moveTo>
                    <a:pt x="8962" y="1"/>
                  </a:moveTo>
                  <a:cubicBezTo>
                    <a:pt x="8093" y="1"/>
                    <a:pt x="7488" y="790"/>
                    <a:pt x="7731" y="1689"/>
                  </a:cubicBezTo>
                  <a:cubicBezTo>
                    <a:pt x="7813" y="2041"/>
                    <a:pt x="7975" y="2312"/>
                    <a:pt x="8219" y="2557"/>
                  </a:cubicBezTo>
                  <a:cubicBezTo>
                    <a:pt x="8464" y="2801"/>
                    <a:pt x="8735" y="3045"/>
                    <a:pt x="8979" y="3289"/>
                  </a:cubicBezTo>
                  <a:cubicBezTo>
                    <a:pt x="9467" y="3777"/>
                    <a:pt x="9955" y="4265"/>
                    <a:pt x="10417" y="4754"/>
                  </a:cubicBezTo>
                  <a:cubicBezTo>
                    <a:pt x="10552" y="4889"/>
                    <a:pt x="10633" y="5052"/>
                    <a:pt x="10769" y="5269"/>
                  </a:cubicBezTo>
                  <a:cubicBezTo>
                    <a:pt x="8925" y="7141"/>
                    <a:pt x="7107" y="8985"/>
                    <a:pt x="5263" y="10884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178"/>
                    <a:pt x="3798" y="9853"/>
                    <a:pt x="3337" y="9609"/>
                  </a:cubicBezTo>
                  <a:cubicBezTo>
                    <a:pt x="2985" y="9419"/>
                    <a:pt x="2605" y="9256"/>
                    <a:pt x="2225" y="9148"/>
                  </a:cubicBezTo>
                  <a:cubicBezTo>
                    <a:pt x="2071" y="9102"/>
                    <a:pt x="1921" y="9081"/>
                    <a:pt x="1772" y="9081"/>
                  </a:cubicBezTo>
                  <a:cubicBezTo>
                    <a:pt x="1475" y="9081"/>
                    <a:pt x="1185" y="9166"/>
                    <a:pt x="896" y="9310"/>
                  </a:cubicBezTo>
                  <a:cubicBezTo>
                    <a:pt x="272" y="9636"/>
                    <a:pt x="1" y="10233"/>
                    <a:pt x="82" y="10911"/>
                  </a:cubicBezTo>
                  <a:cubicBezTo>
                    <a:pt x="164" y="11372"/>
                    <a:pt x="354" y="11779"/>
                    <a:pt x="652" y="12131"/>
                  </a:cubicBezTo>
                  <a:cubicBezTo>
                    <a:pt x="1276" y="12809"/>
                    <a:pt x="1872" y="13515"/>
                    <a:pt x="2523" y="14166"/>
                  </a:cubicBezTo>
                  <a:cubicBezTo>
                    <a:pt x="3174" y="14844"/>
                    <a:pt x="3934" y="15359"/>
                    <a:pt x="4748" y="15793"/>
                  </a:cubicBezTo>
                  <a:cubicBezTo>
                    <a:pt x="6025" y="16443"/>
                    <a:pt x="7355" y="16885"/>
                    <a:pt x="8750" y="16885"/>
                  </a:cubicBezTo>
                  <a:cubicBezTo>
                    <a:pt x="9103" y="16885"/>
                    <a:pt x="9459" y="16857"/>
                    <a:pt x="9820" y="16797"/>
                  </a:cubicBezTo>
                  <a:cubicBezTo>
                    <a:pt x="10444" y="16715"/>
                    <a:pt x="11040" y="16552"/>
                    <a:pt x="11637" y="16417"/>
                  </a:cubicBezTo>
                  <a:cubicBezTo>
                    <a:pt x="11827" y="16363"/>
                    <a:pt x="12017" y="16335"/>
                    <a:pt x="12288" y="16281"/>
                  </a:cubicBezTo>
                  <a:cubicBezTo>
                    <a:pt x="12288" y="16525"/>
                    <a:pt x="12288" y="16715"/>
                    <a:pt x="12288" y="16905"/>
                  </a:cubicBezTo>
                  <a:cubicBezTo>
                    <a:pt x="12261" y="17882"/>
                    <a:pt x="12369" y="18831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4"/>
                    <a:pt x="19883" y="28026"/>
                  </a:cubicBezTo>
                  <a:cubicBezTo>
                    <a:pt x="21535" y="28627"/>
                    <a:pt x="23234" y="28927"/>
                    <a:pt x="24979" y="28927"/>
                  </a:cubicBezTo>
                  <a:cubicBezTo>
                    <a:pt x="25124" y="28927"/>
                    <a:pt x="25270" y="28925"/>
                    <a:pt x="25416" y="28921"/>
                  </a:cubicBezTo>
                  <a:cubicBezTo>
                    <a:pt x="25538" y="28921"/>
                    <a:pt x="25667" y="28901"/>
                    <a:pt x="25796" y="28901"/>
                  </a:cubicBezTo>
                  <a:cubicBezTo>
                    <a:pt x="25925" y="28901"/>
                    <a:pt x="26053" y="28921"/>
                    <a:pt x="26175" y="29002"/>
                  </a:cubicBezTo>
                  <a:cubicBezTo>
                    <a:pt x="26148" y="29192"/>
                    <a:pt x="26094" y="29382"/>
                    <a:pt x="26067" y="29572"/>
                  </a:cubicBezTo>
                  <a:cubicBezTo>
                    <a:pt x="25958" y="30196"/>
                    <a:pt x="25823" y="30820"/>
                    <a:pt x="25769" y="31471"/>
                  </a:cubicBezTo>
                  <a:cubicBezTo>
                    <a:pt x="25714" y="32122"/>
                    <a:pt x="25714" y="32800"/>
                    <a:pt x="25741" y="33451"/>
                  </a:cubicBezTo>
                  <a:cubicBezTo>
                    <a:pt x="25741" y="34102"/>
                    <a:pt x="26067" y="34698"/>
                    <a:pt x="26311" y="35268"/>
                  </a:cubicBezTo>
                  <a:cubicBezTo>
                    <a:pt x="27206" y="37411"/>
                    <a:pt x="28454" y="39282"/>
                    <a:pt x="30244" y="40774"/>
                  </a:cubicBezTo>
                  <a:cubicBezTo>
                    <a:pt x="30759" y="41208"/>
                    <a:pt x="31302" y="41561"/>
                    <a:pt x="31953" y="41750"/>
                  </a:cubicBezTo>
                  <a:cubicBezTo>
                    <a:pt x="32288" y="41817"/>
                    <a:pt x="32622" y="41866"/>
                    <a:pt x="32942" y="41866"/>
                  </a:cubicBezTo>
                  <a:cubicBezTo>
                    <a:pt x="33011" y="41866"/>
                    <a:pt x="33079" y="41864"/>
                    <a:pt x="33146" y="41859"/>
                  </a:cubicBezTo>
                  <a:cubicBezTo>
                    <a:pt x="33987" y="41832"/>
                    <a:pt x="34475" y="41208"/>
                    <a:pt x="34421" y="40394"/>
                  </a:cubicBezTo>
                  <a:cubicBezTo>
                    <a:pt x="34394" y="39770"/>
                    <a:pt x="34096" y="39255"/>
                    <a:pt x="33662" y="38821"/>
                  </a:cubicBezTo>
                  <a:cubicBezTo>
                    <a:pt x="33526" y="38686"/>
                    <a:pt x="33390" y="38523"/>
                    <a:pt x="33228" y="38387"/>
                  </a:cubicBezTo>
                  <a:cubicBezTo>
                    <a:pt x="34340" y="37465"/>
                    <a:pt x="35425" y="36597"/>
                    <a:pt x="36483" y="35729"/>
                  </a:cubicBezTo>
                  <a:cubicBezTo>
                    <a:pt x="37513" y="34834"/>
                    <a:pt x="38544" y="33966"/>
                    <a:pt x="39575" y="33071"/>
                  </a:cubicBezTo>
                  <a:cubicBezTo>
                    <a:pt x="40063" y="33505"/>
                    <a:pt x="40470" y="33939"/>
                    <a:pt x="40931" y="34291"/>
                  </a:cubicBezTo>
                  <a:cubicBezTo>
                    <a:pt x="41244" y="34539"/>
                    <a:pt x="41582" y="34662"/>
                    <a:pt x="41918" y="34662"/>
                  </a:cubicBezTo>
                  <a:cubicBezTo>
                    <a:pt x="42281" y="34662"/>
                    <a:pt x="42641" y="34519"/>
                    <a:pt x="42965" y="34237"/>
                  </a:cubicBezTo>
                  <a:cubicBezTo>
                    <a:pt x="43562" y="33722"/>
                    <a:pt x="43806" y="33071"/>
                    <a:pt x="43725" y="32284"/>
                  </a:cubicBezTo>
                  <a:cubicBezTo>
                    <a:pt x="43643" y="31525"/>
                    <a:pt x="43264" y="30901"/>
                    <a:pt x="42775" y="30331"/>
                  </a:cubicBezTo>
                  <a:cubicBezTo>
                    <a:pt x="42423" y="29925"/>
                    <a:pt x="42070" y="29545"/>
                    <a:pt x="41745" y="29138"/>
                  </a:cubicBezTo>
                  <a:cubicBezTo>
                    <a:pt x="40334" y="27375"/>
                    <a:pt x="38544" y="26127"/>
                    <a:pt x="36455" y="25286"/>
                  </a:cubicBezTo>
                  <a:cubicBezTo>
                    <a:pt x="35150" y="24760"/>
                    <a:pt x="33807" y="24562"/>
                    <a:pt x="32424" y="24562"/>
                  </a:cubicBezTo>
                  <a:cubicBezTo>
                    <a:pt x="32169" y="24562"/>
                    <a:pt x="31912" y="24568"/>
                    <a:pt x="31654" y="24581"/>
                  </a:cubicBezTo>
                  <a:lnTo>
                    <a:pt x="30841" y="24581"/>
                  </a:lnTo>
                  <a:cubicBezTo>
                    <a:pt x="30841" y="24310"/>
                    <a:pt x="30841" y="24066"/>
                    <a:pt x="30814" y="23849"/>
                  </a:cubicBezTo>
                  <a:cubicBezTo>
                    <a:pt x="30759" y="23008"/>
                    <a:pt x="30759" y="22167"/>
                    <a:pt x="30624" y="21353"/>
                  </a:cubicBezTo>
                  <a:cubicBezTo>
                    <a:pt x="30244" y="19265"/>
                    <a:pt x="29349" y="17366"/>
                    <a:pt x="28128" y="15603"/>
                  </a:cubicBezTo>
                  <a:cubicBezTo>
                    <a:pt x="27505" y="14681"/>
                    <a:pt x="26718" y="13949"/>
                    <a:pt x="25796" y="13325"/>
                  </a:cubicBezTo>
                  <a:cubicBezTo>
                    <a:pt x="24738" y="12592"/>
                    <a:pt x="23599" y="12131"/>
                    <a:pt x="22378" y="11806"/>
                  </a:cubicBezTo>
                  <a:cubicBezTo>
                    <a:pt x="21809" y="11643"/>
                    <a:pt x="21212" y="11562"/>
                    <a:pt x="20615" y="11507"/>
                  </a:cubicBezTo>
                  <a:cubicBezTo>
                    <a:pt x="20117" y="11436"/>
                    <a:pt x="19622" y="11406"/>
                    <a:pt x="19127" y="11406"/>
                  </a:cubicBezTo>
                  <a:cubicBezTo>
                    <a:pt x="18115" y="11406"/>
                    <a:pt x="17106" y="11533"/>
                    <a:pt x="16085" y="11697"/>
                  </a:cubicBezTo>
                  <a:cubicBezTo>
                    <a:pt x="15950" y="11697"/>
                    <a:pt x="15814" y="11724"/>
                    <a:pt x="15624" y="11752"/>
                  </a:cubicBezTo>
                  <a:cubicBezTo>
                    <a:pt x="15651" y="11453"/>
                    <a:pt x="15651" y="11236"/>
                    <a:pt x="15679" y="10992"/>
                  </a:cubicBezTo>
                  <a:cubicBezTo>
                    <a:pt x="15977" y="8551"/>
                    <a:pt x="15624" y="6218"/>
                    <a:pt x="14458" y="4048"/>
                  </a:cubicBezTo>
                  <a:cubicBezTo>
                    <a:pt x="14187" y="3479"/>
                    <a:pt x="13834" y="2963"/>
                    <a:pt x="13346" y="2557"/>
                  </a:cubicBezTo>
                  <a:cubicBezTo>
                    <a:pt x="12505" y="1851"/>
                    <a:pt x="11664" y="1119"/>
                    <a:pt x="10661" y="604"/>
                  </a:cubicBezTo>
                  <a:cubicBezTo>
                    <a:pt x="10227" y="360"/>
                    <a:pt x="9766" y="143"/>
                    <a:pt x="9277" y="34"/>
                  </a:cubicBezTo>
                  <a:cubicBezTo>
                    <a:pt x="9169" y="11"/>
                    <a:pt x="9064" y="1"/>
                    <a:pt x="8962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5070250" y="3044625"/>
              <a:ext cx="818475" cy="775400"/>
            </a:xfrm>
            <a:custGeom>
              <a:avLst/>
              <a:gdLst/>
              <a:ahLst/>
              <a:cxnLst/>
              <a:rect l="l" t="t" r="r" b="b"/>
              <a:pathLst>
                <a:path w="32739" h="31016" extrusionOk="0">
                  <a:moveTo>
                    <a:pt x="871" y="0"/>
                  </a:moveTo>
                  <a:cubicBezTo>
                    <a:pt x="622" y="0"/>
                    <a:pt x="404" y="106"/>
                    <a:pt x="217" y="355"/>
                  </a:cubicBezTo>
                  <a:cubicBezTo>
                    <a:pt x="0" y="653"/>
                    <a:pt x="54" y="979"/>
                    <a:pt x="217" y="1277"/>
                  </a:cubicBezTo>
                  <a:cubicBezTo>
                    <a:pt x="298" y="1413"/>
                    <a:pt x="407" y="1521"/>
                    <a:pt x="488" y="1630"/>
                  </a:cubicBezTo>
                  <a:cubicBezTo>
                    <a:pt x="1356" y="2661"/>
                    <a:pt x="2278" y="3664"/>
                    <a:pt x="3336" y="4478"/>
                  </a:cubicBezTo>
                  <a:cubicBezTo>
                    <a:pt x="4688" y="5518"/>
                    <a:pt x="6168" y="6111"/>
                    <a:pt x="7775" y="6111"/>
                  </a:cubicBezTo>
                  <a:cubicBezTo>
                    <a:pt x="8264" y="6111"/>
                    <a:pt x="8764" y="6056"/>
                    <a:pt x="9276" y="5943"/>
                  </a:cubicBezTo>
                  <a:cubicBezTo>
                    <a:pt x="9900" y="5807"/>
                    <a:pt x="10524" y="5617"/>
                    <a:pt x="11148" y="5427"/>
                  </a:cubicBezTo>
                  <a:cubicBezTo>
                    <a:pt x="12531" y="5048"/>
                    <a:pt x="13915" y="4668"/>
                    <a:pt x="15379" y="4559"/>
                  </a:cubicBezTo>
                  <a:cubicBezTo>
                    <a:pt x="15804" y="4532"/>
                    <a:pt x="16229" y="4517"/>
                    <a:pt x="16654" y="4517"/>
                  </a:cubicBezTo>
                  <a:cubicBezTo>
                    <a:pt x="17504" y="4517"/>
                    <a:pt x="18354" y="4577"/>
                    <a:pt x="19204" y="4722"/>
                  </a:cubicBezTo>
                  <a:cubicBezTo>
                    <a:pt x="20831" y="4993"/>
                    <a:pt x="22242" y="5780"/>
                    <a:pt x="23544" y="6729"/>
                  </a:cubicBezTo>
                  <a:cubicBezTo>
                    <a:pt x="25930" y="8465"/>
                    <a:pt x="27124" y="10825"/>
                    <a:pt x="27124" y="13809"/>
                  </a:cubicBezTo>
                  <a:cubicBezTo>
                    <a:pt x="27124" y="15273"/>
                    <a:pt x="26880" y="16711"/>
                    <a:pt x="26500" y="18148"/>
                  </a:cubicBezTo>
                  <a:cubicBezTo>
                    <a:pt x="26175" y="19288"/>
                    <a:pt x="25930" y="20454"/>
                    <a:pt x="25768" y="21620"/>
                  </a:cubicBezTo>
                  <a:cubicBezTo>
                    <a:pt x="25578" y="22922"/>
                    <a:pt x="25741" y="24170"/>
                    <a:pt x="26337" y="25363"/>
                  </a:cubicBezTo>
                  <a:cubicBezTo>
                    <a:pt x="26907" y="26502"/>
                    <a:pt x="27558" y="27615"/>
                    <a:pt x="28399" y="28591"/>
                  </a:cubicBezTo>
                  <a:cubicBezTo>
                    <a:pt x="28833" y="29133"/>
                    <a:pt x="29375" y="29622"/>
                    <a:pt x="29891" y="30110"/>
                  </a:cubicBezTo>
                  <a:cubicBezTo>
                    <a:pt x="30270" y="30490"/>
                    <a:pt x="30758" y="30761"/>
                    <a:pt x="31301" y="30924"/>
                  </a:cubicBezTo>
                  <a:cubicBezTo>
                    <a:pt x="31525" y="30985"/>
                    <a:pt x="31779" y="31015"/>
                    <a:pt x="32030" y="31015"/>
                  </a:cubicBezTo>
                  <a:cubicBezTo>
                    <a:pt x="32113" y="31015"/>
                    <a:pt x="32196" y="31012"/>
                    <a:pt x="32277" y="31005"/>
                  </a:cubicBezTo>
                  <a:cubicBezTo>
                    <a:pt x="32630" y="30978"/>
                    <a:pt x="32739" y="30734"/>
                    <a:pt x="32657" y="30381"/>
                  </a:cubicBezTo>
                  <a:cubicBezTo>
                    <a:pt x="32494" y="29866"/>
                    <a:pt x="32169" y="29459"/>
                    <a:pt x="31789" y="29106"/>
                  </a:cubicBezTo>
                  <a:cubicBezTo>
                    <a:pt x="31518" y="28808"/>
                    <a:pt x="31220" y="28537"/>
                    <a:pt x="30948" y="28266"/>
                  </a:cubicBezTo>
                  <a:cubicBezTo>
                    <a:pt x="29701" y="26909"/>
                    <a:pt x="28806" y="25363"/>
                    <a:pt x="28100" y="23682"/>
                  </a:cubicBezTo>
                  <a:cubicBezTo>
                    <a:pt x="27775" y="22868"/>
                    <a:pt x="27612" y="22000"/>
                    <a:pt x="27775" y="21105"/>
                  </a:cubicBezTo>
                  <a:cubicBezTo>
                    <a:pt x="27856" y="20589"/>
                    <a:pt x="27965" y="20101"/>
                    <a:pt x="28127" y="19586"/>
                  </a:cubicBezTo>
                  <a:cubicBezTo>
                    <a:pt x="28670" y="17687"/>
                    <a:pt x="28968" y="15734"/>
                    <a:pt x="28995" y="13754"/>
                  </a:cubicBezTo>
                  <a:cubicBezTo>
                    <a:pt x="28968" y="13158"/>
                    <a:pt x="28968" y="12561"/>
                    <a:pt x="28914" y="11991"/>
                  </a:cubicBezTo>
                  <a:cubicBezTo>
                    <a:pt x="28833" y="11449"/>
                    <a:pt x="28778" y="10879"/>
                    <a:pt x="28589" y="10391"/>
                  </a:cubicBezTo>
                  <a:cubicBezTo>
                    <a:pt x="28209" y="9387"/>
                    <a:pt x="27775" y="8411"/>
                    <a:pt x="27314" y="7462"/>
                  </a:cubicBezTo>
                  <a:cubicBezTo>
                    <a:pt x="26500" y="5780"/>
                    <a:pt x="25252" y="4532"/>
                    <a:pt x="23598" y="3664"/>
                  </a:cubicBezTo>
                  <a:cubicBezTo>
                    <a:pt x="22214" y="2932"/>
                    <a:pt x="20777" y="2498"/>
                    <a:pt x="19204" y="2389"/>
                  </a:cubicBezTo>
                  <a:cubicBezTo>
                    <a:pt x="18926" y="2374"/>
                    <a:pt x="18649" y="2367"/>
                    <a:pt x="18373" y="2367"/>
                  </a:cubicBezTo>
                  <a:cubicBezTo>
                    <a:pt x="16656" y="2367"/>
                    <a:pt x="14973" y="2647"/>
                    <a:pt x="13291" y="3068"/>
                  </a:cubicBezTo>
                  <a:cubicBezTo>
                    <a:pt x="12423" y="3285"/>
                    <a:pt x="11555" y="3529"/>
                    <a:pt x="10687" y="3773"/>
                  </a:cubicBezTo>
                  <a:cubicBezTo>
                    <a:pt x="10204" y="3911"/>
                    <a:pt x="9721" y="3976"/>
                    <a:pt x="9238" y="3976"/>
                  </a:cubicBezTo>
                  <a:cubicBezTo>
                    <a:pt x="8582" y="3976"/>
                    <a:pt x="7925" y="3856"/>
                    <a:pt x="7269" y="3637"/>
                  </a:cubicBezTo>
                  <a:cubicBezTo>
                    <a:pt x="6591" y="3420"/>
                    <a:pt x="5940" y="3149"/>
                    <a:pt x="5343" y="2742"/>
                  </a:cubicBezTo>
                  <a:cubicBezTo>
                    <a:pt x="4665" y="2308"/>
                    <a:pt x="4014" y="1793"/>
                    <a:pt x="3363" y="1332"/>
                  </a:cubicBezTo>
                  <a:cubicBezTo>
                    <a:pt x="2902" y="1006"/>
                    <a:pt x="2441" y="681"/>
                    <a:pt x="1953" y="382"/>
                  </a:cubicBezTo>
                  <a:cubicBezTo>
                    <a:pt x="1709" y="220"/>
                    <a:pt x="1410" y="111"/>
                    <a:pt x="1112" y="30"/>
                  </a:cubicBezTo>
                  <a:cubicBezTo>
                    <a:pt x="1029" y="10"/>
                    <a:pt x="949" y="0"/>
                    <a:pt x="871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5375375" y="3186400"/>
              <a:ext cx="344500" cy="310175"/>
            </a:xfrm>
            <a:custGeom>
              <a:avLst/>
              <a:gdLst/>
              <a:ahLst/>
              <a:cxnLst/>
              <a:rect l="l" t="t" r="r" b="b"/>
              <a:pathLst>
                <a:path w="13780" h="12407" extrusionOk="0">
                  <a:moveTo>
                    <a:pt x="1330" y="0"/>
                  </a:moveTo>
                  <a:cubicBezTo>
                    <a:pt x="896" y="109"/>
                    <a:pt x="516" y="217"/>
                    <a:pt x="164" y="299"/>
                  </a:cubicBezTo>
                  <a:cubicBezTo>
                    <a:pt x="109" y="462"/>
                    <a:pt x="82" y="516"/>
                    <a:pt x="82" y="543"/>
                  </a:cubicBezTo>
                  <a:cubicBezTo>
                    <a:pt x="82" y="651"/>
                    <a:pt x="55" y="733"/>
                    <a:pt x="55" y="841"/>
                  </a:cubicBezTo>
                  <a:cubicBezTo>
                    <a:pt x="1" y="2631"/>
                    <a:pt x="381" y="4313"/>
                    <a:pt x="1059" y="5968"/>
                  </a:cubicBezTo>
                  <a:cubicBezTo>
                    <a:pt x="1899" y="7948"/>
                    <a:pt x="3229" y="9494"/>
                    <a:pt x="5100" y="10579"/>
                  </a:cubicBezTo>
                  <a:cubicBezTo>
                    <a:pt x="5832" y="11040"/>
                    <a:pt x="6619" y="11365"/>
                    <a:pt x="7433" y="11664"/>
                  </a:cubicBezTo>
                  <a:cubicBezTo>
                    <a:pt x="8518" y="12016"/>
                    <a:pt x="9684" y="12233"/>
                    <a:pt x="10823" y="12342"/>
                  </a:cubicBezTo>
                  <a:cubicBezTo>
                    <a:pt x="11286" y="12387"/>
                    <a:pt x="11741" y="12407"/>
                    <a:pt x="12196" y="12407"/>
                  </a:cubicBezTo>
                  <a:cubicBezTo>
                    <a:pt x="12568" y="12407"/>
                    <a:pt x="12941" y="12393"/>
                    <a:pt x="13319" y="12369"/>
                  </a:cubicBezTo>
                  <a:cubicBezTo>
                    <a:pt x="13590" y="11691"/>
                    <a:pt x="13753" y="11040"/>
                    <a:pt x="13780" y="10280"/>
                  </a:cubicBezTo>
                  <a:cubicBezTo>
                    <a:pt x="13682" y="10275"/>
                    <a:pt x="13587" y="10273"/>
                    <a:pt x="13493" y="10273"/>
                  </a:cubicBezTo>
                  <a:cubicBezTo>
                    <a:pt x="13118" y="10273"/>
                    <a:pt x="12771" y="10307"/>
                    <a:pt x="12424" y="10307"/>
                  </a:cubicBezTo>
                  <a:cubicBezTo>
                    <a:pt x="12298" y="10304"/>
                    <a:pt x="12172" y="10303"/>
                    <a:pt x="12046" y="10303"/>
                  </a:cubicBezTo>
                  <a:cubicBezTo>
                    <a:pt x="11668" y="10303"/>
                    <a:pt x="11288" y="10314"/>
                    <a:pt x="10911" y="10314"/>
                  </a:cubicBezTo>
                  <a:cubicBezTo>
                    <a:pt x="10410" y="10314"/>
                    <a:pt x="9915" y="10294"/>
                    <a:pt x="9440" y="10199"/>
                  </a:cubicBezTo>
                  <a:cubicBezTo>
                    <a:pt x="6022" y="9629"/>
                    <a:pt x="3581" y="7731"/>
                    <a:pt x="2306" y="4476"/>
                  </a:cubicBezTo>
                  <a:cubicBezTo>
                    <a:pt x="1845" y="3255"/>
                    <a:pt x="1520" y="1980"/>
                    <a:pt x="1438" y="678"/>
                  </a:cubicBezTo>
                  <a:cubicBezTo>
                    <a:pt x="1411" y="462"/>
                    <a:pt x="1384" y="272"/>
                    <a:pt x="1330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5808675" y="3431050"/>
              <a:ext cx="311275" cy="208825"/>
            </a:xfrm>
            <a:custGeom>
              <a:avLst/>
              <a:gdLst/>
              <a:ahLst/>
              <a:cxnLst/>
              <a:rect l="l" t="t" r="r" b="b"/>
              <a:pathLst>
                <a:path w="12451" h="8353" extrusionOk="0">
                  <a:moveTo>
                    <a:pt x="1936" y="0"/>
                  </a:moveTo>
                  <a:cubicBezTo>
                    <a:pt x="1439" y="0"/>
                    <a:pt x="938" y="31"/>
                    <a:pt x="435" y="87"/>
                  </a:cubicBezTo>
                  <a:cubicBezTo>
                    <a:pt x="408" y="87"/>
                    <a:pt x="381" y="115"/>
                    <a:pt x="299" y="169"/>
                  </a:cubicBezTo>
                  <a:cubicBezTo>
                    <a:pt x="218" y="766"/>
                    <a:pt x="109" y="1417"/>
                    <a:pt x="1" y="2122"/>
                  </a:cubicBezTo>
                  <a:cubicBezTo>
                    <a:pt x="218" y="2122"/>
                    <a:pt x="375" y="2134"/>
                    <a:pt x="519" y="2134"/>
                  </a:cubicBezTo>
                  <a:cubicBezTo>
                    <a:pt x="592" y="2134"/>
                    <a:pt x="661" y="2131"/>
                    <a:pt x="733" y="2122"/>
                  </a:cubicBezTo>
                  <a:cubicBezTo>
                    <a:pt x="1520" y="2122"/>
                    <a:pt x="2306" y="2149"/>
                    <a:pt x="3066" y="2284"/>
                  </a:cubicBezTo>
                  <a:cubicBezTo>
                    <a:pt x="4666" y="2556"/>
                    <a:pt x="6104" y="3152"/>
                    <a:pt x="7324" y="4265"/>
                  </a:cubicBezTo>
                  <a:cubicBezTo>
                    <a:pt x="8301" y="5132"/>
                    <a:pt x="9223" y="6028"/>
                    <a:pt x="9955" y="7113"/>
                  </a:cubicBezTo>
                  <a:cubicBezTo>
                    <a:pt x="10254" y="7519"/>
                    <a:pt x="10579" y="7899"/>
                    <a:pt x="10986" y="8170"/>
                  </a:cubicBezTo>
                  <a:cubicBezTo>
                    <a:pt x="11167" y="8291"/>
                    <a:pt x="11338" y="8353"/>
                    <a:pt x="11500" y="8353"/>
                  </a:cubicBezTo>
                  <a:cubicBezTo>
                    <a:pt x="11702" y="8353"/>
                    <a:pt x="11891" y="8257"/>
                    <a:pt x="12071" y="8062"/>
                  </a:cubicBezTo>
                  <a:cubicBezTo>
                    <a:pt x="12261" y="7872"/>
                    <a:pt x="12369" y="7628"/>
                    <a:pt x="12397" y="7357"/>
                  </a:cubicBezTo>
                  <a:cubicBezTo>
                    <a:pt x="12451" y="6760"/>
                    <a:pt x="12288" y="6245"/>
                    <a:pt x="11908" y="5783"/>
                  </a:cubicBezTo>
                  <a:cubicBezTo>
                    <a:pt x="11474" y="5295"/>
                    <a:pt x="11013" y="4780"/>
                    <a:pt x="10606" y="4292"/>
                  </a:cubicBezTo>
                  <a:cubicBezTo>
                    <a:pt x="9521" y="2963"/>
                    <a:pt x="8192" y="1959"/>
                    <a:pt x="6701" y="1145"/>
                  </a:cubicBezTo>
                  <a:cubicBezTo>
                    <a:pt x="5180" y="333"/>
                    <a:pt x="3579" y="0"/>
                    <a:pt x="1936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5259425" y="2817000"/>
              <a:ext cx="162100" cy="288050"/>
            </a:xfrm>
            <a:custGeom>
              <a:avLst/>
              <a:gdLst/>
              <a:ahLst/>
              <a:cxnLst/>
              <a:rect l="l" t="t" r="r" b="b"/>
              <a:pathLst>
                <a:path w="6484" h="11522" extrusionOk="0">
                  <a:moveTo>
                    <a:pt x="532" y="0"/>
                  </a:moveTo>
                  <a:cubicBezTo>
                    <a:pt x="394" y="0"/>
                    <a:pt x="264" y="56"/>
                    <a:pt x="163" y="157"/>
                  </a:cubicBezTo>
                  <a:cubicBezTo>
                    <a:pt x="1" y="347"/>
                    <a:pt x="28" y="564"/>
                    <a:pt x="136" y="753"/>
                  </a:cubicBezTo>
                  <a:cubicBezTo>
                    <a:pt x="218" y="943"/>
                    <a:pt x="326" y="1079"/>
                    <a:pt x="462" y="1215"/>
                  </a:cubicBezTo>
                  <a:cubicBezTo>
                    <a:pt x="706" y="1459"/>
                    <a:pt x="977" y="1648"/>
                    <a:pt x="1194" y="1893"/>
                  </a:cubicBezTo>
                  <a:cubicBezTo>
                    <a:pt x="1737" y="2408"/>
                    <a:pt x="2279" y="2896"/>
                    <a:pt x="2740" y="3439"/>
                  </a:cubicBezTo>
                  <a:cubicBezTo>
                    <a:pt x="3635" y="4524"/>
                    <a:pt x="4286" y="5744"/>
                    <a:pt x="4557" y="7100"/>
                  </a:cubicBezTo>
                  <a:cubicBezTo>
                    <a:pt x="4802" y="8267"/>
                    <a:pt x="4829" y="9406"/>
                    <a:pt x="4693" y="10572"/>
                  </a:cubicBezTo>
                  <a:cubicBezTo>
                    <a:pt x="4666" y="10871"/>
                    <a:pt x="4639" y="11169"/>
                    <a:pt x="4612" y="11522"/>
                  </a:cubicBezTo>
                  <a:cubicBezTo>
                    <a:pt x="5154" y="11467"/>
                    <a:pt x="5615" y="11250"/>
                    <a:pt x="6131" y="11115"/>
                  </a:cubicBezTo>
                  <a:cubicBezTo>
                    <a:pt x="6185" y="10898"/>
                    <a:pt x="6239" y="10681"/>
                    <a:pt x="6293" y="10437"/>
                  </a:cubicBezTo>
                  <a:cubicBezTo>
                    <a:pt x="6483" y="9325"/>
                    <a:pt x="6429" y="8185"/>
                    <a:pt x="6293" y="7046"/>
                  </a:cubicBezTo>
                  <a:cubicBezTo>
                    <a:pt x="6131" y="5798"/>
                    <a:pt x="5805" y="4632"/>
                    <a:pt x="5208" y="3547"/>
                  </a:cubicBezTo>
                  <a:cubicBezTo>
                    <a:pt x="4910" y="3005"/>
                    <a:pt x="4557" y="2489"/>
                    <a:pt x="4069" y="2082"/>
                  </a:cubicBezTo>
                  <a:cubicBezTo>
                    <a:pt x="3201" y="1350"/>
                    <a:pt x="2225" y="726"/>
                    <a:pt x="1221" y="211"/>
                  </a:cubicBezTo>
                  <a:cubicBezTo>
                    <a:pt x="1058" y="130"/>
                    <a:pt x="869" y="75"/>
                    <a:pt x="679" y="21"/>
                  </a:cubicBezTo>
                  <a:cubicBezTo>
                    <a:pt x="630" y="7"/>
                    <a:pt x="581" y="0"/>
                    <a:pt x="532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5267575" y="2945000"/>
              <a:ext cx="79350" cy="90875"/>
            </a:xfrm>
            <a:custGeom>
              <a:avLst/>
              <a:gdLst/>
              <a:ahLst/>
              <a:cxnLst/>
              <a:rect l="l" t="t" r="r" b="b"/>
              <a:pathLst>
                <a:path w="3174" h="3635" extrusionOk="0">
                  <a:moveTo>
                    <a:pt x="2523" y="0"/>
                  </a:moveTo>
                  <a:cubicBezTo>
                    <a:pt x="1628" y="923"/>
                    <a:pt x="814" y="1736"/>
                    <a:pt x="0" y="2604"/>
                  </a:cubicBezTo>
                  <a:cubicBezTo>
                    <a:pt x="434" y="2957"/>
                    <a:pt x="814" y="3282"/>
                    <a:pt x="1248" y="3635"/>
                  </a:cubicBezTo>
                  <a:cubicBezTo>
                    <a:pt x="1817" y="3038"/>
                    <a:pt x="2414" y="2496"/>
                    <a:pt x="2957" y="1926"/>
                  </a:cubicBezTo>
                  <a:cubicBezTo>
                    <a:pt x="3146" y="1736"/>
                    <a:pt x="3174" y="1492"/>
                    <a:pt x="3065" y="1248"/>
                  </a:cubicBezTo>
                  <a:cubicBezTo>
                    <a:pt x="2902" y="868"/>
                    <a:pt x="2740" y="489"/>
                    <a:pt x="2523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5199750" y="3025700"/>
              <a:ext cx="82075" cy="75275"/>
            </a:xfrm>
            <a:custGeom>
              <a:avLst/>
              <a:gdLst/>
              <a:ahLst/>
              <a:cxnLst/>
              <a:rect l="l" t="t" r="r" b="b"/>
              <a:pathLst>
                <a:path w="3283" h="3011" extrusionOk="0">
                  <a:moveTo>
                    <a:pt x="2089" y="0"/>
                  </a:moveTo>
                  <a:cubicBezTo>
                    <a:pt x="1384" y="760"/>
                    <a:pt x="652" y="1438"/>
                    <a:pt x="1" y="2170"/>
                  </a:cubicBezTo>
                  <a:cubicBezTo>
                    <a:pt x="435" y="2577"/>
                    <a:pt x="733" y="2767"/>
                    <a:pt x="1384" y="3011"/>
                  </a:cubicBezTo>
                  <a:cubicBezTo>
                    <a:pt x="2035" y="2387"/>
                    <a:pt x="2659" y="1763"/>
                    <a:pt x="3283" y="1112"/>
                  </a:cubicBezTo>
                  <a:cubicBezTo>
                    <a:pt x="2876" y="732"/>
                    <a:pt x="2496" y="380"/>
                    <a:pt x="208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5928025" y="3585125"/>
              <a:ext cx="95650" cy="84775"/>
            </a:xfrm>
            <a:custGeom>
              <a:avLst/>
              <a:gdLst/>
              <a:ahLst/>
              <a:cxnLst/>
              <a:rect l="l" t="t" r="r" b="b"/>
              <a:pathLst>
                <a:path w="3826" h="3391" extrusionOk="0">
                  <a:moveTo>
                    <a:pt x="3093" y="0"/>
                  </a:moveTo>
                  <a:cubicBezTo>
                    <a:pt x="2089" y="868"/>
                    <a:pt x="1086" y="1709"/>
                    <a:pt x="82" y="2523"/>
                  </a:cubicBezTo>
                  <a:cubicBezTo>
                    <a:pt x="55" y="2550"/>
                    <a:pt x="55" y="2604"/>
                    <a:pt x="1" y="2685"/>
                  </a:cubicBezTo>
                  <a:cubicBezTo>
                    <a:pt x="218" y="2902"/>
                    <a:pt x="435" y="3147"/>
                    <a:pt x="652" y="3391"/>
                  </a:cubicBezTo>
                  <a:cubicBezTo>
                    <a:pt x="1221" y="3065"/>
                    <a:pt x="3418" y="1194"/>
                    <a:pt x="3825" y="733"/>
                  </a:cubicBezTo>
                  <a:cubicBezTo>
                    <a:pt x="3608" y="461"/>
                    <a:pt x="3418" y="163"/>
                    <a:pt x="3093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519150" y="3188425"/>
              <a:ext cx="82750" cy="69200"/>
            </a:xfrm>
            <a:custGeom>
              <a:avLst/>
              <a:gdLst/>
              <a:ahLst/>
              <a:cxnLst/>
              <a:rect l="l" t="t" r="r" b="b"/>
              <a:pathLst>
                <a:path w="3310" h="2768" extrusionOk="0">
                  <a:moveTo>
                    <a:pt x="1763" y="1"/>
                  </a:moveTo>
                  <a:cubicBezTo>
                    <a:pt x="787" y="842"/>
                    <a:pt x="298" y="1438"/>
                    <a:pt x="0" y="2035"/>
                  </a:cubicBezTo>
                  <a:cubicBezTo>
                    <a:pt x="326" y="2279"/>
                    <a:pt x="624" y="2578"/>
                    <a:pt x="1031" y="2767"/>
                  </a:cubicBezTo>
                  <a:cubicBezTo>
                    <a:pt x="1790" y="2062"/>
                    <a:pt x="2523" y="1357"/>
                    <a:pt x="3309" y="625"/>
                  </a:cubicBezTo>
                  <a:cubicBezTo>
                    <a:pt x="2767" y="299"/>
                    <a:pt x="2306" y="28"/>
                    <a:pt x="1763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557100" y="3349150"/>
              <a:ext cx="79375" cy="64425"/>
            </a:xfrm>
            <a:custGeom>
              <a:avLst/>
              <a:gdLst/>
              <a:ahLst/>
              <a:cxnLst/>
              <a:rect l="l" t="t" r="r" b="b"/>
              <a:pathLst>
                <a:path w="3175" h="2577" extrusionOk="0">
                  <a:moveTo>
                    <a:pt x="2306" y="0"/>
                  </a:moveTo>
                  <a:cubicBezTo>
                    <a:pt x="1520" y="488"/>
                    <a:pt x="272" y="1628"/>
                    <a:pt x="1" y="2089"/>
                  </a:cubicBezTo>
                  <a:cubicBezTo>
                    <a:pt x="462" y="2306"/>
                    <a:pt x="896" y="2577"/>
                    <a:pt x="1330" y="2577"/>
                  </a:cubicBezTo>
                  <a:cubicBezTo>
                    <a:pt x="1981" y="1926"/>
                    <a:pt x="2578" y="1329"/>
                    <a:pt x="3174" y="732"/>
                  </a:cubicBezTo>
                  <a:cubicBezTo>
                    <a:pt x="2876" y="461"/>
                    <a:pt x="2578" y="244"/>
                    <a:pt x="2306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457425" y="3254200"/>
              <a:ext cx="69875" cy="71225"/>
            </a:xfrm>
            <a:custGeom>
              <a:avLst/>
              <a:gdLst/>
              <a:ahLst/>
              <a:cxnLst/>
              <a:rect l="l" t="t" r="r" b="b"/>
              <a:pathLst>
                <a:path w="2795" h="2849" extrusionOk="0">
                  <a:moveTo>
                    <a:pt x="1818" y="1"/>
                  </a:moveTo>
                  <a:cubicBezTo>
                    <a:pt x="1113" y="543"/>
                    <a:pt x="570" y="1167"/>
                    <a:pt x="1" y="1791"/>
                  </a:cubicBezTo>
                  <a:cubicBezTo>
                    <a:pt x="136" y="2171"/>
                    <a:pt x="272" y="2523"/>
                    <a:pt x="597" y="2849"/>
                  </a:cubicBezTo>
                  <a:cubicBezTo>
                    <a:pt x="1330" y="2144"/>
                    <a:pt x="2035" y="1493"/>
                    <a:pt x="2795" y="787"/>
                  </a:cubicBezTo>
                  <a:cubicBezTo>
                    <a:pt x="2442" y="489"/>
                    <a:pt x="2144" y="245"/>
                    <a:pt x="1818" y="1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843950" y="3511200"/>
              <a:ext cx="73250" cy="57000"/>
            </a:xfrm>
            <a:custGeom>
              <a:avLst/>
              <a:gdLst/>
              <a:ahLst/>
              <a:cxnLst/>
              <a:rect l="l" t="t" r="r" b="b"/>
              <a:pathLst>
                <a:path w="2930" h="2280" extrusionOk="0">
                  <a:moveTo>
                    <a:pt x="1574" y="1"/>
                  </a:moveTo>
                  <a:cubicBezTo>
                    <a:pt x="1058" y="489"/>
                    <a:pt x="543" y="950"/>
                    <a:pt x="0" y="1465"/>
                  </a:cubicBezTo>
                  <a:cubicBezTo>
                    <a:pt x="136" y="1628"/>
                    <a:pt x="272" y="1764"/>
                    <a:pt x="380" y="1899"/>
                  </a:cubicBezTo>
                  <a:cubicBezTo>
                    <a:pt x="516" y="2035"/>
                    <a:pt x="651" y="2171"/>
                    <a:pt x="760" y="2279"/>
                  </a:cubicBezTo>
                  <a:cubicBezTo>
                    <a:pt x="1628" y="1682"/>
                    <a:pt x="2577" y="896"/>
                    <a:pt x="2930" y="408"/>
                  </a:cubicBezTo>
                  <a:cubicBezTo>
                    <a:pt x="2523" y="163"/>
                    <a:pt x="2062" y="109"/>
                    <a:pt x="1574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5630350" y="3278625"/>
              <a:ext cx="71900" cy="72575"/>
            </a:xfrm>
            <a:custGeom>
              <a:avLst/>
              <a:gdLst/>
              <a:ahLst/>
              <a:cxnLst/>
              <a:rect l="l" t="t" r="r" b="b"/>
              <a:pathLst>
                <a:path w="2876" h="2903" extrusionOk="0">
                  <a:moveTo>
                    <a:pt x="2469" y="0"/>
                  </a:moveTo>
                  <a:cubicBezTo>
                    <a:pt x="1628" y="760"/>
                    <a:pt x="814" y="1465"/>
                    <a:pt x="0" y="2224"/>
                  </a:cubicBezTo>
                  <a:cubicBezTo>
                    <a:pt x="326" y="2469"/>
                    <a:pt x="624" y="2658"/>
                    <a:pt x="950" y="2902"/>
                  </a:cubicBezTo>
                  <a:cubicBezTo>
                    <a:pt x="1601" y="2143"/>
                    <a:pt x="2360" y="1546"/>
                    <a:pt x="2875" y="651"/>
                  </a:cubicBezTo>
                  <a:cubicBezTo>
                    <a:pt x="2740" y="461"/>
                    <a:pt x="2604" y="244"/>
                    <a:pt x="246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5786300" y="3563425"/>
              <a:ext cx="58350" cy="60375"/>
            </a:xfrm>
            <a:custGeom>
              <a:avLst/>
              <a:gdLst/>
              <a:ahLst/>
              <a:cxnLst/>
              <a:rect l="l" t="t" r="r" b="b"/>
              <a:pathLst>
                <a:path w="2334" h="2415" extrusionOk="0">
                  <a:moveTo>
                    <a:pt x="1574" y="0"/>
                  </a:moveTo>
                  <a:cubicBezTo>
                    <a:pt x="1032" y="353"/>
                    <a:pt x="598" y="733"/>
                    <a:pt x="164" y="1139"/>
                  </a:cubicBezTo>
                  <a:cubicBezTo>
                    <a:pt x="82" y="1221"/>
                    <a:pt x="1" y="1384"/>
                    <a:pt x="1" y="1519"/>
                  </a:cubicBezTo>
                  <a:cubicBezTo>
                    <a:pt x="1" y="1818"/>
                    <a:pt x="55" y="2116"/>
                    <a:pt x="299" y="2414"/>
                  </a:cubicBezTo>
                  <a:cubicBezTo>
                    <a:pt x="1004" y="1899"/>
                    <a:pt x="1683" y="1411"/>
                    <a:pt x="2333" y="814"/>
                  </a:cubicBezTo>
                  <a:cubicBezTo>
                    <a:pt x="2062" y="516"/>
                    <a:pt x="1818" y="271"/>
                    <a:pt x="1574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" name="Google Shape;109;p10"/>
          <p:cNvGrpSpPr/>
          <p:nvPr/>
        </p:nvGrpSpPr>
        <p:grpSpPr>
          <a:xfrm>
            <a:off x="11058502" y="5420840"/>
            <a:ext cx="277261" cy="418072"/>
            <a:chOff x="7509313" y="3231788"/>
            <a:chExt cx="249575" cy="365575"/>
          </a:xfrm>
        </p:grpSpPr>
        <p:sp>
          <p:nvSpPr>
            <p:cNvPr id="110" name="Google Shape;110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7560863" y="3329488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52"/>
                  </a:cubicBezTo>
                  <a:cubicBezTo>
                    <a:pt x="543" y="4178"/>
                    <a:pt x="977" y="4395"/>
                    <a:pt x="1356" y="4666"/>
                  </a:cubicBezTo>
                  <a:cubicBezTo>
                    <a:pt x="1763" y="4965"/>
                    <a:pt x="2116" y="5290"/>
                    <a:pt x="2441" y="5670"/>
                  </a:cubicBezTo>
                  <a:cubicBezTo>
                    <a:pt x="2767" y="6077"/>
                    <a:pt x="3065" y="6483"/>
                    <a:pt x="3309" y="6917"/>
                  </a:cubicBezTo>
                  <a:cubicBezTo>
                    <a:pt x="3770" y="5371"/>
                    <a:pt x="4774" y="4314"/>
                    <a:pt x="5967" y="3418"/>
                  </a:cubicBezTo>
                  <a:cubicBezTo>
                    <a:pt x="5371" y="2930"/>
                    <a:pt x="4801" y="2415"/>
                    <a:pt x="4259" y="1872"/>
                  </a:cubicBezTo>
                  <a:cubicBezTo>
                    <a:pt x="3770" y="1276"/>
                    <a:pt x="3336" y="652"/>
                    <a:pt x="2957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00783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/>
          <p:nvPr/>
        </p:nvSpPr>
        <p:spPr>
          <a:xfrm>
            <a:off x="3" y="0"/>
            <a:ext cx="12191949" cy="1115189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11"/>
          <p:cNvSpPr/>
          <p:nvPr/>
        </p:nvSpPr>
        <p:spPr>
          <a:xfrm rot="5400000">
            <a:off x="5476224" y="40607"/>
            <a:ext cx="1193784" cy="12440971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 rot="159">
            <a:off x="1778200" y="2328132"/>
            <a:ext cx="86356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3836700" y="4524000"/>
            <a:ext cx="4518400" cy="1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524242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260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1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13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13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 rot="1545">
            <a:off x="6350144" y="2399667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534616" y="2399467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0" name="Google Shape;130;p13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2534616" y="2931508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" name="Google Shape;131;p13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534616" y="4169361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2" name="Google Shape;132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2534616" y="4704299"/>
            <a:ext cx="33576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3" name="Google Shape;133;p1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 rot="1545">
            <a:off x="6350144" y="4169561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4" name="Google Shape;134;p1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7405417" y="4169361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3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7405411" y="4704299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 rot="1538">
            <a:off x="1477536" y="2399667"/>
            <a:ext cx="894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" name="Google Shape;137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 rot="3107">
            <a:off x="1477536" y="4169761"/>
            <a:ext cx="885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" name="Google Shape;138;p13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7405404" y="2399467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9" name="Google Shape;139;p13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7405387" y="2925908"/>
            <a:ext cx="3357600" cy="7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690407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14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4"/>
          <p:cNvSpPr/>
          <p:nvPr/>
        </p:nvSpPr>
        <p:spPr>
          <a:xfrm>
            <a:off x="530211" y="1220034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 rot="-1044">
            <a:off x="4121267" y="4660844"/>
            <a:ext cx="3949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2603267" y="2149700"/>
            <a:ext cx="6985600" cy="2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2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745037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743608" y="-8227841"/>
            <a:ext cx="2512304" cy="1511808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15"/>
          <p:cNvSpPr/>
          <p:nvPr/>
        </p:nvSpPr>
        <p:spPr>
          <a:xfrm>
            <a:off x="6937549" y="119813"/>
            <a:ext cx="5960839" cy="4675347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hasCustomPrompt="1"/>
          </p:nvPr>
        </p:nvSpPr>
        <p:spPr>
          <a:xfrm>
            <a:off x="9557667" y="1308333"/>
            <a:ext cx="1674400" cy="1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 rot="461">
            <a:off x="5271267" y="5168284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/>
          </p:nvPr>
        </p:nvSpPr>
        <p:spPr>
          <a:xfrm>
            <a:off x="4536867" y="3465151"/>
            <a:ext cx="6695200" cy="10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" y="-1673899"/>
            <a:ext cx="4728676" cy="999092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59182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6105471" y="-321294"/>
            <a:ext cx="6086452" cy="724892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16"/>
          <p:cNvSpPr/>
          <p:nvPr/>
        </p:nvSpPr>
        <p:spPr>
          <a:xfrm>
            <a:off x="0" y="152300"/>
            <a:ext cx="2581048" cy="774271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6"/>
          <p:cNvSpPr/>
          <p:nvPr/>
        </p:nvSpPr>
        <p:spPr>
          <a:xfrm>
            <a:off x="899834" y="1130934"/>
            <a:ext cx="1933877" cy="1631585"/>
          </a:xfrm>
          <a:custGeom>
            <a:avLst/>
            <a:gdLst/>
            <a:ahLst/>
            <a:cxnLst/>
            <a:rect l="l" t="t" r="r" b="b"/>
            <a:pathLst>
              <a:path w="13852" h="13539" extrusionOk="0">
                <a:moveTo>
                  <a:pt x="6804" y="1"/>
                </a:moveTo>
                <a:cubicBezTo>
                  <a:pt x="6711" y="1"/>
                  <a:pt x="6619" y="1"/>
                  <a:pt x="6526" y="2"/>
                </a:cubicBezTo>
                <a:cubicBezTo>
                  <a:pt x="5168" y="14"/>
                  <a:pt x="3797" y="168"/>
                  <a:pt x="2439" y="168"/>
                </a:cubicBezTo>
                <a:cubicBezTo>
                  <a:pt x="2313" y="168"/>
                  <a:pt x="2186" y="167"/>
                  <a:pt x="2060" y="164"/>
                </a:cubicBezTo>
                <a:cubicBezTo>
                  <a:pt x="2032" y="163"/>
                  <a:pt x="2005" y="163"/>
                  <a:pt x="1977" y="163"/>
                </a:cubicBezTo>
                <a:cubicBezTo>
                  <a:pt x="1531" y="163"/>
                  <a:pt x="1041" y="249"/>
                  <a:pt x="734" y="597"/>
                </a:cubicBezTo>
                <a:cubicBezTo>
                  <a:pt x="338" y="1049"/>
                  <a:pt x="407" y="1829"/>
                  <a:pt x="351" y="2391"/>
                </a:cubicBezTo>
                <a:cubicBezTo>
                  <a:pt x="199" y="3909"/>
                  <a:pt x="80" y="5430"/>
                  <a:pt x="34" y="6956"/>
                </a:cubicBezTo>
                <a:cubicBezTo>
                  <a:pt x="0" y="8044"/>
                  <a:pt x="8" y="9140"/>
                  <a:pt x="175" y="10217"/>
                </a:cubicBezTo>
                <a:cubicBezTo>
                  <a:pt x="307" y="11063"/>
                  <a:pt x="510" y="12323"/>
                  <a:pt x="1269" y="12867"/>
                </a:cubicBezTo>
                <a:cubicBezTo>
                  <a:pt x="1834" y="13272"/>
                  <a:pt x="2570" y="13317"/>
                  <a:pt x="3263" y="13346"/>
                </a:cubicBezTo>
                <a:cubicBezTo>
                  <a:pt x="4522" y="13399"/>
                  <a:pt x="5760" y="13539"/>
                  <a:pt x="7024" y="13539"/>
                </a:cubicBezTo>
                <a:cubicBezTo>
                  <a:pt x="7090" y="13539"/>
                  <a:pt x="7157" y="13538"/>
                  <a:pt x="7223" y="13537"/>
                </a:cubicBezTo>
                <a:cubicBezTo>
                  <a:pt x="8592" y="13520"/>
                  <a:pt x="9960" y="13425"/>
                  <a:pt x="11322" y="13283"/>
                </a:cubicBezTo>
                <a:cubicBezTo>
                  <a:pt x="12252" y="13186"/>
                  <a:pt x="13013" y="12553"/>
                  <a:pt x="13344" y="11689"/>
                </a:cubicBezTo>
                <a:cubicBezTo>
                  <a:pt x="13533" y="11198"/>
                  <a:pt x="13600" y="10669"/>
                  <a:pt x="13647" y="10143"/>
                </a:cubicBezTo>
                <a:cubicBezTo>
                  <a:pt x="13651" y="10095"/>
                  <a:pt x="13655" y="10047"/>
                  <a:pt x="13658" y="10000"/>
                </a:cubicBezTo>
                <a:cubicBezTo>
                  <a:pt x="13851" y="7634"/>
                  <a:pt x="13819" y="5244"/>
                  <a:pt x="13553" y="2884"/>
                </a:cubicBezTo>
                <a:cubicBezTo>
                  <a:pt x="13505" y="2456"/>
                  <a:pt x="13473" y="2010"/>
                  <a:pt x="13382" y="1588"/>
                </a:cubicBezTo>
                <a:cubicBezTo>
                  <a:pt x="13327" y="1330"/>
                  <a:pt x="13281" y="816"/>
                  <a:pt x="13124" y="613"/>
                </a:cubicBezTo>
                <a:cubicBezTo>
                  <a:pt x="12821" y="223"/>
                  <a:pt x="12261" y="177"/>
                  <a:pt x="11768" y="164"/>
                </a:cubicBezTo>
                <a:cubicBezTo>
                  <a:pt x="10111" y="113"/>
                  <a:pt x="8463" y="1"/>
                  <a:pt x="68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858400" y="3252267"/>
            <a:ext cx="7122589" cy="1389897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60000" y="3491333"/>
            <a:ext cx="6664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53333"/>
            <a:ext cx="1947600" cy="1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 rot="461">
            <a:off x="960000" y="4862200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48548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6832601" y="1"/>
            <a:ext cx="5359420" cy="1835327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17"/>
          <p:cNvSpPr/>
          <p:nvPr/>
        </p:nvSpPr>
        <p:spPr>
          <a:xfrm>
            <a:off x="34" y="259333"/>
            <a:ext cx="12191929" cy="659865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 rot="210">
            <a:off x="2647800" y="4902167"/>
            <a:ext cx="65448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2103800" y="2059883"/>
            <a:ext cx="7984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10339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960000" y="3405733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4" name="Google Shape;174;p18"/>
          <p:cNvSpPr/>
          <p:nvPr/>
        </p:nvSpPr>
        <p:spPr>
          <a:xfrm rot="-10646772">
            <a:off x="11053489" y="4188102"/>
            <a:ext cx="1859993" cy="1860233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" name="Google Shape;175;p18"/>
          <p:cNvSpPr/>
          <p:nvPr/>
        </p:nvSpPr>
        <p:spPr>
          <a:xfrm rot="-10646772">
            <a:off x="9965255" y="6395771"/>
            <a:ext cx="1116092" cy="1116333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6" name="Google Shape;176;p18"/>
          <p:cNvSpPr/>
          <p:nvPr/>
        </p:nvSpPr>
        <p:spPr>
          <a:xfrm flipH="1">
            <a:off x="-442543" y="1438438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960000" y="1930400"/>
            <a:ext cx="3436800" cy="1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0481767" y="-74800"/>
            <a:ext cx="1941083" cy="116490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 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3197523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1" y="5210734"/>
            <a:ext cx="12191929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3190133" y="2685416"/>
            <a:ext cx="4234400" cy="2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650374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7" name="Google Shape;437;p6"/>
          <p:cNvSpPr txBox="1">
            <a:spLocks noGrp="1"/>
          </p:cNvSpPr>
          <p:nvPr>
            <p:ph type="title"/>
          </p:nvPr>
        </p:nvSpPr>
        <p:spPr>
          <a:xfrm>
            <a:off x="2960600" y="2954204"/>
            <a:ext cx="6270800" cy="15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7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8" name="Google Shape;438;p6"/>
          <p:cNvSpPr txBox="1">
            <a:spLocks noGrp="1"/>
          </p:cNvSpPr>
          <p:nvPr>
            <p:ph type="subTitle" idx="1"/>
          </p:nvPr>
        </p:nvSpPr>
        <p:spPr>
          <a:xfrm>
            <a:off x="2960600" y="4756537"/>
            <a:ext cx="6270800" cy="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39" name="Google Shape;439;p6"/>
          <p:cNvSpPr txBox="1">
            <a:spLocks noGrp="1"/>
          </p:cNvSpPr>
          <p:nvPr>
            <p:ph type="title" idx="2" hasCustomPrompt="1"/>
          </p:nvPr>
        </p:nvSpPr>
        <p:spPr>
          <a:xfrm>
            <a:off x="5799600" y="1847263"/>
            <a:ext cx="5928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440" name="Google Shape;440;p6"/>
          <p:cNvGrpSpPr/>
          <p:nvPr/>
        </p:nvGrpSpPr>
        <p:grpSpPr>
          <a:xfrm>
            <a:off x="710458" y="328905"/>
            <a:ext cx="440901" cy="676843"/>
            <a:chOff x="1603769" y="107044"/>
            <a:chExt cx="384731" cy="590613"/>
          </a:xfrm>
        </p:grpSpPr>
        <p:sp>
          <p:nvSpPr>
            <p:cNvPr id="441" name="Google Shape;441;p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8" name="Google Shape;448;p6"/>
          <p:cNvSpPr/>
          <p:nvPr/>
        </p:nvSpPr>
        <p:spPr>
          <a:xfrm>
            <a:off x="505800" y="2304434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9" name="Google Shape;449;p6"/>
          <p:cNvGrpSpPr/>
          <p:nvPr/>
        </p:nvGrpSpPr>
        <p:grpSpPr>
          <a:xfrm rot="10800000">
            <a:off x="394503" y="1482175"/>
            <a:ext cx="808509" cy="822252"/>
            <a:chOff x="3027518" y="-1395725"/>
            <a:chExt cx="705506" cy="717497"/>
          </a:xfrm>
        </p:grpSpPr>
        <p:sp>
          <p:nvSpPr>
            <p:cNvPr id="450" name="Google Shape;450;p6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" name="Google Shape;459;p6"/>
          <p:cNvGrpSpPr/>
          <p:nvPr/>
        </p:nvGrpSpPr>
        <p:grpSpPr>
          <a:xfrm>
            <a:off x="2260624" y="329015"/>
            <a:ext cx="211899" cy="270316"/>
            <a:chOff x="2947570" y="-1075969"/>
            <a:chExt cx="184903" cy="235878"/>
          </a:xfrm>
        </p:grpSpPr>
        <p:sp>
          <p:nvSpPr>
            <p:cNvPr id="460" name="Google Shape;460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" name="Google Shape;463;p6"/>
          <p:cNvGrpSpPr/>
          <p:nvPr/>
        </p:nvGrpSpPr>
        <p:grpSpPr>
          <a:xfrm>
            <a:off x="1089792" y="1060425"/>
            <a:ext cx="211899" cy="270316"/>
            <a:chOff x="2947570" y="-1075969"/>
            <a:chExt cx="184903" cy="235878"/>
          </a:xfrm>
        </p:grpSpPr>
        <p:sp>
          <p:nvSpPr>
            <p:cNvPr id="464" name="Google Shape;464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" name="Google Shape;467;p6"/>
          <p:cNvGrpSpPr/>
          <p:nvPr/>
        </p:nvGrpSpPr>
        <p:grpSpPr>
          <a:xfrm>
            <a:off x="1275917" y="394572"/>
            <a:ext cx="971111" cy="974557"/>
            <a:chOff x="4492684" y="662647"/>
            <a:chExt cx="847391" cy="850399"/>
          </a:xfrm>
        </p:grpSpPr>
        <p:sp>
          <p:nvSpPr>
            <p:cNvPr id="468" name="Google Shape;468;p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3" name="Google Shape;473;p6"/>
          <p:cNvGrpSpPr/>
          <p:nvPr/>
        </p:nvGrpSpPr>
        <p:grpSpPr>
          <a:xfrm>
            <a:off x="745386" y="5939745"/>
            <a:ext cx="411153" cy="410019"/>
            <a:chOff x="2601030" y="2721166"/>
            <a:chExt cx="358773" cy="357783"/>
          </a:xfrm>
        </p:grpSpPr>
        <p:sp>
          <p:nvSpPr>
            <p:cNvPr id="474" name="Google Shape;474;p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2" name="Google Shape;482;p6"/>
          <p:cNvGrpSpPr/>
          <p:nvPr/>
        </p:nvGrpSpPr>
        <p:grpSpPr>
          <a:xfrm>
            <a:off x="10635290" y="5360482"/>
            <a:ext cx="860076" cy="1051300"/>
            <a:chOff x="794919" y="4014442"/>
            <a:chExt cx="750503" cy="917365"/>
          </a:xfrm>
        </p:grpSpPr>
        <p:sp>
          <p:nvSpPr>
            <p:cNvPr id="483" name="Google Shape;483;p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1411499" y="5681870"/>
            <a:ext cx="249684" cy="249685"/>
            <a:chOff x="1447449" y="4268259"/>
            <a:chExt cx="217875" cy="217875"/>
          </a:xfrm>
        </p:grpSpPr>
        <p:sp>
          <p:nvSpPr>
            <p:cNvPr id="487" name="Google Shape;487;p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5" name="Google Shape;495;p6"/>
          <p:cNvGrpSpPr/>
          <p:nvPr/>
        </p:nvGrpSpPr>
        <p:grpSpPr>
          <a:xfrm>
            <a:off x="10517452" y="5012609"/>
            <a:ext cx="241653" cy="894431"/>
            <a:chOff x="2419167" y="1286206"/>
            <a:chExt cx="210867" cy="780480"/>
          </a:xfrm>
        </p:grpSpPr>
        <p:sp>
          <p:nvSpPr>
            <p:cNvPr id="496" name="Google Shape;496;p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6"/>
          <p:cNvGrpSpPr/>
          <p:nvPr/>
        </p:nvGrpSpPr>
        <p:grpSpPr>
          <a:xfrm rot="900084">
            <a:off x="10976394" y="4224233"/>
            <a:ext cx="956359" cy="1001040"/>
            <a:chOff x="3153626" y="-2653955"/>
            <a:chExt cx="834426" cy="873411"/>
          </a:xfrm>
        </p:grpSpPr>
        <p:sp>
          <p:nvSpPr>
            <p:cNvPr id="512" name="Google Shape;512;p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6"/>
          <p:cNvGrpSpPr/>
          <p:nvPr/>
        </p:nvGrpSpPr>
        <p:grpSpPr>
          <a:xfrm>
            <a:off x="9899734" y="6311403"/>
            <a:ext cx="222199" cy="223333"/>
            <a:chOff x="3407917" y="-1400250"/>
            <a:chExt cx="193891" cy="194881"/>
          </a:xfrm>
        </p:grpSpPr>
        <p:sp>
          <p:nvSpPr>
            <p:cNvPr id="520" name="Google Shape;520;p6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8" name="Google Shape;528;p6"/>
          <p:cNvGrpSpPr/>
          <p:nvPr/>
        </p:nvGrpSpPr>
        <p:grpSpPr>
          <a:xfrm>
            <a:off x="10138481" y="5978102"/>
            <a:ext cx="262288" cy="333313"/>
            <a:chOff x="2079424" y="521748"/>
            <a:chExt cx="228873" cy="290850"/>
          </a:xfrm>
        </p:grpSpPr>
        <p:sp>
          <p:nvSpPr>
            <p:cNvPr id="529" name="Google Shape;529;p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6"/>
          <p:cNvGrpSpPr/>
          <p:nvPr/>
        </p:nvGrpSpPr>
        <p:grpSpPr>
          <a:xfrm>
            <a:off x="11661267" y="6230503"/>
            <a:ext cx="147765" cy="147765"/>
            <a:chOff x="794923" y="2795124"/>
            <a:chExt cx="128941" cy="128941"/>
          </a:xfrm>
        </p:grpSpPr>
        <p:sp>
          <p:nvSpPr>
            <p:cNvPr id="533" name="Google Shape;533;p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5" name="Google Shape;535;p6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536" name="Google Shape;536;p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0987700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960000" y="3429000"/>
            <a:ext cx="4805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9" name="Google Shape;189;p20"/>
          <p:cNvSpPr/>
          <p:nvPr/>
        </p:nvSpPr>
        <p:spPr>
          <a:xfrm>
            <a:off x="9785592" y="310733"/>
            <a:ext cx="3837217" cy="2673739"/>
          </a:xfrm>
          <a:custGeom>
            <a:avLst/>
            <a:gdLst/>
            <a:ahLst/>
            <a:cxnLst/>
            <a:rect l="l" t="t" r="r" b="b"/>
            <a:pathLst>
              <a:path w="33716" h="23493" extrusionOk="0">
                <a:moveTo>
                  <a:pt x="1227" y="590"/>
                </a:moveTo>
                <a:cubicBezTo>
                  <a:pt x="1354" y="590"/>
                  <a:pt x="1457" y="650"/>
                  <a:pt x="1492" y="755"/>
                </a:cubicBezTo>
                <a:cubicBezTo>
                  <a:pt x="1546" y="891"/>
                  <a:pt x="1492" y="1081"/>
                  <a:pt x="1357" y="1135"/>
                </a:cubicBezTo>
                <a:lnTo>
                  <a:pt x="1357" y="1162"/>
                </a:lnTo>
                <a:cubicBezTo>
                  <a:pt x="1307" y="1183"/>
                  <a:pt x="1256" y="1193"/>
                  <a:pt x="1205" y="1193"/>
                </a:cubicBezTo>
                <a:cubicBezTo>
                  <a:pt x="1061" y="1193"/>
                  <a:pt x="921" y="1112"/>
                  <a:pt x="841" y="972"/>
                </a:cubicBezTo>
                <a:cubicBezTo>
                  <a:pt x="787" y="836"/>
                  <a:pt x="868" y="701"/>
                  <a:pt x="1004" y="647"/>
                </a:cubicBezTo>
                <a:cubicBezTo>
                  <a:pt x="1081" y="608"/>
                  <a:pt x="1158" y="590"/>
                  <a:pt x="1227" y="590"/>
                </a:cubicBezTo>
                <a:close/>
                <a:moveTo>
                  <a:pt x="10063" y="4112"/>
                </a:moveTo>
                <a:cubicBezTo>
                  <a:pt x="10197" y="4112"/>
                  <a:pt x="10321" y="4168"/>
                  <a:pt x="10389" y="4281"/>
                </a:cubicBezTo>
                <a:cubicBezTo>
                  <a:pt x="10524" y="4417"/>
                  <a:pt x="10552" y="4634"/>
                  <a:pt x="10497" y="4824"/>
                </a:cubicBezTo>
                <a:cubicBezTo>
                  <a:pt x="10443" y="4905"/>
                  <a:pt x="10389" y="4986"/>
                  <a:pt x="10335" y="5068"/>
                </a:cubicBezTo>
                <a:lnTo>
                  <a:pt x="10335" y="5041"/>
                </a:lnTo>
                <a:cubicBezTo>
                  <a:pt x="10226" y="5041"/>
                  <a:pt x="10145" y="5041"/>
                  <a:pt x="10036" y="5014"/>
                </a:cubicBezTo>
                <a:cubicBezTo>
                  <a:pt x="9846" y="4905"/>
                  <a:pt x="9711" y="4688"/>
                  <a:pt x="9765" y="4471"/>
                </a:cubicBezTo>
                <a:cubicBezTo>
                  <a:pt x="9765" y="4308"/>
                  <a:pt x="9819" y="4173"/>
                  <a:pt x="9982" y="4118"/>
                </a:cubicBezTo>
                <a:cubicBezTo>
                  <a:pt x="10009" y="4114"/>
                  <a:pt x="10036" y="4112"/>
                  <a:pt x="10063" y="4112"/>
                </a:cubicBezTo>
                <a:close/>
                <a:moveTo>
                  <a:pt x="15445" y="4657"/>
                </a:moveTo>
                <a:cubicBezTo>
                  <a:pt x="15496" y="4657"/>
                  <a:pt x="15547" y="4667"/>
                  <a:pt x="15597" y="4688"/>
                </a:cubicBezTo>
                <a:cubicBezTo>
                  <a:pt x="15759" y="4797"/>
                  <a:pt x="15814" y="4959"/>
                  <a:pt x="15787" y="5149"/>
                </a:cubicBezTo>
                <a:cubicBezTo>
                  <a:pt x="15759" y="5339"/>
                  <a:pt x="15624" y="5502"/>
                  <a:pt x="15461" y="5583"/>
                </a:cubicBezTo>
                <a:cubicBezTo>
                  <a:pt x="15428" y="5593"/>
                  <a:pt x="15394" y="5597"/>
                  <a:pt x="15360" y="5597"/>
                </a:cubicBezTo>
                <a:cubicBezTo>
                  <a:pt x="15200" y="5597"/>
                  <a:pt x="15045" y="5496"/>
                  <a:pt x="15000" y="5339"/>
                </a:cubicBezTo>
                <a:cubicBezTo>
                  <a:pt x="15000" y="5176"/>
                  <a:pt x="15027" y="5014"/>
                  <a:pt x="15108" y="4878"/>
                </a:cubicBezTo>
                <a:cubicBezTo>
                  <a:pt x="15169" y="4738"/>
                  <a:pt x="15303" y="4657"/>
                  <a:pt x="15445" y="4657"/>
                </a:cubicBezTo>
                <a:close/>
                <a:moveTo>
                  <a:pt x="2408" y="6284"/>
                </a:moveTo>
                <a:cubicBezTo>
                  <a:pt x="2550" y="6284"/>
                  <a:pt x="2688" y="6359"/>
                  <a:pt x="2767" y="6478"/>
                </a:cubicBezTo>
                <a:cubicBezTo>
                  <a:pt x="2848" y="6695"/>
                  <a:pt x="2740" y="6966"/>
                  <a:pt x="2550" y="7075"/>
                </a:cubicBezTo>
                <a:cubicBezTo>
                  <a:pt x="2491" y="7100"/>
                  <a:pt x="2433" y="7112"/>
                  <a:pt x="2377" y="7112"/>
                </a:cubicBezTo>
                <a:cubicBezTo>
                  <a:pt x="2253" y="7112"/>
                  <a:pt x="2145" y="7052"/>
                  <a:pt x="2089" y="6939"/>
                </a:cubicBezTo>
                <a:cubicBezTo>
                  <a:pt x="1980" y="6722"/>
                  <a:pt x="2062" y="6451"/>
                  <a:pt x="2252" y="6315"/>
                </a:cubicBezTo>
                <a:cubicBezTo>
                  <a:pt x="2303" y="6294"/>
                  <a:pt x="2355" y="6284"/>
                  <a:pt x="2408" y="6284"/>
                </a:cubicBezTo>
                <a:close/>
                <a:moveTo>
                  <a:pt x="26663" y="6994"/>
                </a:moveTo>
                <a:cubicBezTo>
                  <a:pt x="26907" y="6994"/>
                  <a:pt x="27124" y="7183"/>
                  <a:pt x="27179" y="7400"/>
                </a:cubicBezTo>
                <a:cubicBezTo>
                  <a:pt x="27151" y="7509"/>
                  <a:pt x="27124" y="7617"/>
                  <a:pt x="27070" y="7726"/>
                </a:cubicBezTo>
                <a:cubicBezTo>
                  <a:pt x="27022" y="7806"/>
                  <a:pt x="26945" y="7829"/>
                  <a:pt x="26863" y="7829"/>
                </a:cubicBezTo>
                <a:cubicBezTo>
                  <a:pt x="26806" y="7829"/>
                  <a:pt x="26746" y="7818"/>
                  <a:pt x="26690" y="7807"/>
                </a:cubicBezTo>
                <a:cubicBezTo>
                  <a:pt x="26500" y="7726"/>
                  <a:pt x="26338" y="7536"/>
                  <a:pt x="26365" y="7319"/>
                </a:cubicBezTo>
                <a:cubicBezTo>
                  <a:pt x="26365" y="7156"/>
                  <a:pt x="26500" y="7021"/>
                  <a:pt x="26663" y="6994"/>
                </a:cubicBezTo>
                <a:close/>
                <a:moveTo>
                  <a:pt x="6452" y="8066"/>
                </a:moveTo>
                <a:cubicBezTo>
                  <a:pt x="6707" y="8066"/>
                  <a:pt x="6973" y="8287"/>
                  <a:pt x="6890" y="8621"/>
                </a:cubicBezTo>
                <a:cubicBezTo>
                  <a:pt x="6890" y="8702"/>
                  <a:pt x="6836" y="8811"/>
                  <a:pt x="6809" y="8892"/>
                </a:cubicBezTo>
                <a:cubicBezTo>
                  <a:pt x="6713" y="9083"/>
                  <a:pt x="6597" y="9169"/>
                  <a:pt x="6461" y="9169"/>
                </a:cubicBezTo>
                <a:cubicBezTo>
                  <a:pt x="6441" y="9169"/>
                  <a:pt x="6422" y="9167"/>
                  <a:pt x="6402" y="9163"/>
                </a:cubicBezTo>
                <a:cubicBezTo>
                  <a:pt x="6239" y="9136"/>
                  <a:pt x="6130" y="9055"/>
                  <a:pt x="6022" y="8784"/>
                </a:cubicBezTo>
                <a:cubicBezTo>
                  <a:pt x="6022" y="8648"/>
                  <a:pt x="6022" y="8513"/>
                  <a:pt x="6076" y="8350"/>
                </a:cubicBezTo>
                <a:cubicBezTo>
                  <a:pt x="6139" y="8152"/>
                  <a:pt x="6293" y="8066"/>
                  <a:pt x="6452" y="8066"/>
                </a:cubicBezTo>
                <a:close/>
                <a:moveTo>
                  <a:pt x="32603" y="9462"/>
                </a:moveTo>
                <a:cubicBezTo>
                  <a:pt x="32712" y="9516"/>
                  <a:pt x="32820" y="9570"/>
                  <a:pt x="32929" y="9652"/>
                </a:cubicBezTo>
                <a:cubicBezTo>
                  <a:pt x="32983" y="9733"/>
                  <a:pt x="33010" y="9814"/>
                  <a:pt x="32983" y="9923"/>
                </a:cubicBezTo>
                <a:cubicBezTo>
                  <a:pt x="32943" y="10002"/>
                  <a:pt x="32860" y="10053"/>
                  <a:pt x="32776" y="10053"/>
                </a:cubicBezTo>
                <a:cubicBezTo>
                  <a:pt x="32745" y="10053"/>
                  <a:pt x="32714" y="10046"/>
                  <a:pt x="32685" y="10031"/>
                </a:cubicBezTo>
                <a:cubicBezTo>
                  <a:pt x="32603" y="9977"/>
                  <a:pt x="32495" y="9923"/>
                  <a:pt x="32441" y="9814"/>
                </a:cubicBezTo>
                <a:cubicBezTo>
                  <a:pt x="32386" y="9760"/>
                  <a:pt x="32413" y="9706"/>
                  <a:pt x="32603" y="9462"/>
                </a:cubicBezTo>
                <a:close/>
                <a:moveTo>
                  <a:pt x="17316" y="9510"/>
                </a:moveTo>
                <a:cubicBezTo>
                  <a:pt x="17529" y="9510"/>
                  <a:pt x="17724" y="9660"/>
                  <a:pt x="17767" y="9896"/>
                </a:cubicBezTo>
                <a:cubicBezTo>
                  <a:pt x="17848" y="10167"/>
                  <a:pt x="17712" y="10438"/>
                  <a:pt x="17468" y="10574"/>
                </a:cubicBezTo>
                <a:cubicBezTo>
                  <a:pt x="17433" y="10581"/>
                  <a:pt x="17398" y="10584"/>
                  <a:pt x="17363" y="10584"/>
                </a:cubicBezTo>
                <a:cubicBezTo>
                  <a:pt x="17124" y="10584"/>
                  <a:pt x="16885" y="10427"/>
                  <a:pt x="16790" y="10167"/>
                </a:cubicBezTo>
                <a:cubicBezTo>
                  <a:pt x="16709" y="9896"/>
                  <a:pt x="16871" y="9597"/>
                  <a:pt x="17143" y="9543"/>
                </a:cubicBezTo>
                <a:cubicBezTo>
                  <a:pt x="17200" y="9520"/>
                  <a:pt x="17258" y="9510"/>
                  <a:pt x="17316" y="9510"/>
                </a:cubicBezTo>
                <a:close/>
                <a:moveTo>
                  <a:pt x="22829" y="11039"/>
                </a:moveTo>
                <a:cubicBezTo>
                  <a:pt x="23000" y="11039"/>
                  <a:pt x="23158" y="11169"/>
                  <a:pt x="23246" y="11388"/>
                </a:cubicBezTo>
                <a:lnTo>
                  <a:pt x="23246" y="11361"/>
                </a:lnTo>
                <a:lnTo>
                  <a:pt x="23246" y="11361"/>
                </a:lnTo>
                <a:cubicBezTo>
                  <a:pt x="23327" y="11605"/>
                  <a:pt x="23273" y="11767"/>
                  <a:pt x="23083" y="11876"/>
                </a:cubicBezTo>
                <a:cubicBezTo>
                  <a:pt x="23020" y="11908"/>
                  <a:pt x="22952" y="11923"/>
                  <a:pt x="22884" y="11923"/>
                </a:cubicBezTo>
                <a:cubicBezTo>
                  <a:pt x="22721" y="11923"/>
                  <a:pt x="22563" y="11832"/>
                  <a:pt x="22486" y="11659"/>
                </a:cubicBezTo>
                <a:cubicBezTo>
                  <a:pt x="22432" y="11442"/>
                  <a:pt x="22513" y="11198"/>
                  <a:pt x="22703" y="11062"/>
                </a:cubicBezTo>
                <a:cubicBezTo>
                  <a:pt x="22745" y="11046"/>
                  <a:pt x="22788" y="11039"/>
                  <a:pt x="22829" y="11039"/>
                </a:cubicBezTo>
                <a:close/>
                <a:moveTo>
                  <a:pt x="11121" y="5041"/>
                </a:moveTo>
                <a:lnTo>
                  <a:pt x="14295" y="5312"/>
                </a:lnTo>
                <a:cubicBezTo>
                  <a:pt x="14539" y="5773"/>
                  <a:pt x="14864" y="6153"/>
                  <a:pt x="15407" y="6180"/>
                </a:cubicBezTo>
                <a:cubicBezTo>
                  <a:pt x="15787" y="7156"/>
                  <a:pt x="16166" y="8106"/>
                  <a:pt x="16546" y="9028"/>
                </a:cubicBezTo>
                <a:cubicBezTo>
                  <a:pt x="16410" y="9299"/>
                  <a:pt x="16302" y="9570"/>
                  <a:pt x="16221" y="9842"/>
                </a:cubicBezTo>
                <a:cubicBezTo>
                  <a:pt x="16193" y="10140"/>
                  <a:pt x="16221" y="10465"/>
                  <a:pt x="16275" y="10764"/>
                </a:cubicBezTo>
                <a:lnTo>
                  <a:pt x="13969" y="13178"/>
                </a:lnTo>
                <a:cubicBezTo>
                  <a:pt x="13873" y="13160"/>
                  <a:pt x="13777" y="13151"/>
                  <a:pt x="13682" y="13151"/>
                </a:cubicBezTo>
                <a:cubicBezTo>
                  <a:pt x="13346" y="13151"/>
                  <a:pt x="13017" y="13259"/>
                  <a:pt x="12722" y="13449"/>
                </a:cubicBezTo>
                <a:cubicBezTo>
                  <a:pt x="12660" y="13510"/>
                  <a:pt x="12569" y="13541"/>
                  <a:pt x="12481" y="13541"/>
                </a:cubicBezTo>
                <a:cubicBezTo>
                  <a:pt x="12452" y="13541"/>
                  <a:pt x="12423" y="13537"/>
                  <a:pt x="12396" y="13530"/>
                </a:cubicBezTo>
                <a:cubicBezTo>
                  <a:pt x="11365" y="13368"/>
                  <a:pt x="10335" y="13178"/>
                  <a:pt x="9304" y="13015"/>
                </a:cubicBezTo>
                <a:cubicBezTo>
                  <a:pt x="9076" y="12535"/>
                  <a:pt x="8896" y="12030"/>
                  <a:pt x="8301" y="12030"/>
                </a:cubicBezTo>
                <a:cubicBezTo>
                  <a:pt x="8258" y="12030"/>
                  <a:pt x="8212" y="12033"/>
                  <a:pt x="8165" y="12039"/>
                </a:cubicBezTo>
                <a:cubicBezTo>
                  <a:pt x="7649" y="11279"/>
                  <a:pt x="7487" y="10384"/>
                  <a:pt x="7134" y="9543"/>
                </a:cubicBezTo>
                <a:cubicBezTo>
                  <a:pt x="7432" y="9028"/>
                  <a:pt x="7514" y="8404"/>
                  <a:pt x="7351" y="7834"/>
                </a:cubicBezTo>
                <a:cubicBezTo>
                  <a:pt x="8083" y="7048"/>
                  <a:pt x="8789" y="6234"/>
                  <a:pt x="9575" y="5529"/>
                </a:cubicBezTo>
                <a:cubicBezTo>
                  <a:pt x="9918" y="5640"/>
                  <a:pt x="10150" y="5692"/>
                  <a:pt x="10322" y="5692"/>
                </a:cubicBezTo>
                <a:cubicBezTo>
                  <a:pt x="10694" y="5692"/>
                  <a:pt x="10787" y="5449"/>
                  <a:pt x="11121" y="5041"/>
                </a:cubicBezTo>
                <a:close/>
                <a:moveTo>
                  <a:pt x="8422" y="12737"/>
                </a:moveTo>
                <a:cubicBezTo>
                  <a:pt x="8534" y="12737"/>
                  <a:pt x="8639" y="12794"/>
                  <a:pt x="8707" y="12907"/>
                </a:cubicBezTo>
                <a:lnTo>
                  <a:pt x="8707" y="12934"/>
                </a:lnTo>
                <a:cubicBezTo>
                  <a:pt x="8789" y="13205"/>
                  <a:pt x="8653" y="13476"/>
                  <a:pt x="8409" y="13585"/>
                </a:cubicBezTo>
                <a:cubicBezTo>
                  <a:pt x="8380" y="13592"/>
                  <a:pt x="8351" y="13595"/>
                  <a:pt x="8322" y="13595"/>
                </a:cubicBezTo>
                <a:cubicBezTo>
                  <a:pt x="8244" y="13595"/>
                  <a:pt x="8170" y="13570"/>
                  <a:pt x="8110" y="13530"/>
                </a:cubicBezTo>
                <a:cubicBezTo>
                  <a:pt x="7866" y="13259"/>
                  <a:pt x="8002" y="12825"/>
                  <a:pt x="8355" y="12744"/>
                </a:cubicBezTo>
                <a:cubicBezTo>
                  <a:pt x="8377" y="12739"/>
                  <a:pt x="8400" y="12737"/>
                  <a:pt x="8422" y="12737"/>
                </a:cubicBezTo>
                <a:close/>
                <a:moveTo>
                  <a:pt x="13671" y="13598"/>
                </a:moveTo>
                <a:cubicBezTo>
                  <a:pt x="13716" y="13598"/>
                  <a:pt x="13761" y="13603"/>
                  <a:pt x="13806" y="13612"/>
                </a:cubicBezTo>
                <a:cubicBezTo>
                  <a:pt x="13915" y="13666"/>
                  <a:pt x="13996" y="13720"/>
                  <a:pt x="14051" y="13802"/>
                </a:cubicBezTo>
                <a:cubicBezTo>
                  <a:pt x="14159" y="14019"/>
                  <a:pt x="14132" y="14263"/>
                  <a:pt x="13996" y="14453"/>
                </a:cubicBezTo>
                <a:cubicBezTo>
                  <a:pt x="13875" y="14623"/>
                  <a:pt x="13665" y="14728"/>
                  <a:pt x="13447" y="14728"/>
                </a:cubicBezTo>
                <a:cubicBezTo>
                  <a:pt x="13422" y="14728"/>
                  <a:pt x="13397" y="14727"/>
                  <a:pt x="13372" y="14724"/>
                </a:cubicBezTo>
                <a:cubicBezTo>
                  <a:pt x="13156" y="14670"/>
                  <a:pt x="12993" y="14507"/>
                  <a:pt x="12993" y="14263"/>
                </a:cubicBezTo>
                <a:cubicBezTo>
                  <a:pt x="12993" y="13877"/>
                  <a:pt x="13314" y="13598"/>
                  <a:pt x="13671" y="13598"/>
                </a:cubicBezTo>
                <a:close/>
                <a:moveTo>
                  <a:pt x="24982" y="17816"/>
                </a:moveTo>
                <a:cubicBezTo>
                  <a:pt x="25090" y="17816"/>
                  <a:pt x="25199" y="17843"/>
                  <a:pt x="25307" y="17870"/>
                </a:cubicBezTo>
                <a:cubicBezTo>
                  <a:pt x="25307" y="17979"/>
                  <a:pt x="25280" y="18114"/>
                  <a:pt x="25253" y="18223"/>
                </a:cubicBezTo>
                <a:cubicBezTo>
                  <a:pt x="25216" y="18315"/>
                  <a:pt x="25129" y="18370"/>
                  <a:pt x="25043" y="18370"/>
                </a:cubicBezTo>
                <a:cubicBezTo>
                  <a:pt x="25002" y="18370"/>
                  <a:pt x="24962" y="18357"/>
                  <a:pt x="24927" y="18331"/>
                </a:cubicBezTo>
                <a:cubicBezTo>
                  <a:pt x="24819" y="18277"/>
                  <a:pt x="24765" y="18196"/>
                  <a:pt x="24737" y="18087"/>
                </a:cubicBezTo>
                <a:cubicBezTo>
                  <a:pt x="24710" y="17924"/>
                  <a:pt x="24819" y="17816"/>
                  <a:pt x="24982" y="17816"/>
                </a:cubicBezTo>
                <a:close/>
                <a:moveTo>
                  <a:pt x="14532" y="19005"/>
                </a:moveTo>
                <a:cubicBezTo>
                  <a:pt x="14674" y="19005"/>
                  <a:pt x="14812" y="19080"/>
                  <a:pt x="14891" y="19199"/>
                </a:cubicBezTo>
                <a:cubicBezTo>
                  <a:pt x="14973" y="19471"/>
                  <a:pt x="14864" y="19769"/>
                  <a:pt x="14620" y="19905"/>
                </a:cubicBezTo>
                <a:cubicBezTo>
                  <a:pt x="14599" y="19907"/>
                  <a:pt x="14579" y="19908"/>
                  <a:pt x="14558" y="19908"/>
                </a:cubicBezTo>
                <a:cubicBezTo>
                  <a:pt x="14340" y="19908"/>
                  <a:pt x="14152" y="19778"/>
                  <a:pt x="14078" y="19579"/>
                </a:cubicBezTo>
                <a:cubicBezTo>
                  <a:pt x="13996" y="19335"/>
                  <a:pt x="14159" y="19091"/>
                  <a:pt x="14376" y="19037"/>
                </a:cubicBezTo>
                <a:cubicBezTo>
                  <a:pt x="14427" y="19015"/>
                  <a:pt x="14480" y="19005"/>
                  <a:pt x="14532" y="19005"/>
                </a:cubicBezTo>
                <a:close/>
                <a:moveTo>
                  <a:pt x="9384" y="22200"/>
                </a:moveTo>
                <a:cubicBezTo>
                  <a:pt x="9507" y="22200"/>
                  <a:pt x="9627" y="22260"/>
                  <a:pt x="9684" y="22373"/>
                </a:cubicBezTo>
                <a:cubicBezTo>
                  <a:pt x="9738" y="22563"/>
                  <a:pt x="9629" y="22725"/>
                  <a:pt x="9467" y="22780"/>
                </a:cubicBezTo>
                <a:cubicBezTo>
                  <a:pt x="9418" y="22809"/>
                  <a:pt x="9362" y="22824"/>
                  <a:pt x="9308" y="22824"/>
                </a:cubicBezTo>
                <a:cubicBezTo>
                  <a:pt x="9212" y="22824"/>
                  <a:pt x="9122" y="22775"/>
                  <a:pt x="9087" y="22671"/>
                </a:cubicBezTo>
                <a:cubicBezTo>
                  <a:pt x="8978" y="22508"/>
                  <a:pt x="9060" y="22319"/>
                  <a:pt x="9223" y="22237"/>
                </a:cubicBezTo>
                <a:cubicBezTo>
                  <a:pt x="9273" y="22212"/>
                  <a:pt x="9329" y="22200"/>
                  <a:pt x="9384" y="22200"/>
                </a:cubicBezTo>
                <a:close/>
                <a:moveTo>
                  <a:pt x="1206" y="1"/>
                </a:moveTo>
                <a:cubicBezTo>
                  <a:pt x="852" y="1"/>
                  <a:pt x="509" y="182"/>
                  <a:pt x="326" y="511"/>
                </a:cubicBezTo>
                <a:cubicBezTo>
                  <a:pt x="0" y="1108"/>
                  <a:pt x="217" y="1542"/>
                  <a:pt x="1058" y="1921"/>
                </a:cubicBezTo>
                <a:cubicBezTo>
                  <a:pt x="1221" y="2979"/>
                  <a:pt x="1384" y="4010"/>
                  <a:pt x="1574" y="5068"/>
                </a:cubicBezTo>
                <a:cubicBezTo>
                  <a:pt x="1655" y="5556"/>
                  <a:pt x="1763" y="5990"/>
                  <a:pt x="1519" y="6505"/>
                </a:cubicBezTo>
                <a:cubicBezTo>
                  <a:pt x="1384" y="6858"/>
                  <a:pt x="1519" y="7292"/>
                  <a:pt x="1845" y="7509"/>
                </a:cubicBezTo>
                <a:cubicBezTo>
                  <a:pt x="2014" y="7678"/>
                  <a:pt x="2237" y="7763"/>
                  <a:pt x="2466" y="7763"/>
                </a:cubicBezTo>
                <a:cubicBezTo>
                  <a:pt x="2603" y="7763"/>
                  <a:pt x="2743" y="7733"/>
                  <a:pt x="2876" y="7672"/>
                </a:cubicBezTo>
                <a:cubicBezTo>
                  <a:pt x="2984" y="7617"/>
                  <a:pt x="3093" y="7563"/>
                  <a:pt x="3120" y="7563"/>
                </a:cubicBezTo>
                <a:lnTo>
                  <a:pt x="5262" y="8485"/>
                </a:lnTo>
                <a:cubicBezTo>
                  <a:pt x="5262" y="9163"/>
                  <a:pt x="5751" y="9733"/>
                  <a:pt x="6429" y="9787"/>
                </a:cubicBezTo>
                <a:cubicBezTo>
                  <a:pt x="6754" y="10628"/>
                  <a:pt x="7080" y="11469"/>
                  <a:pt x="7378" y="12337"/>
                </a:cubicBezTo>
                <a:cubicBezTo>
                  <a:pt x="7405" y="12418"/>
                  <a:pt x="7405" y="12527"/>
                  <a:pt x="7378" y="12608"/>
                </a:cubicBezTo>
                <a:cubicBezTo>
                  <a:pt x="7351" y="12744"/>
                  <a:pt x="7297" y="12852"/>
                  <a:pt x="7270" y="12961"/>
                </a:cubicBezTo>
                <a:cubicBezTo>
                  <a:pt x="7161" y="13422"/>
                  <a:pt x="7378" y="13910"/>
                  <a:pt x="7785" y="14181"/>
                </a:cubicBezTo>
                <a:cubicBezTo>
                  <a:pt x="7958" y="14285"/>
                  <a:pt x="8151" y="14335"/>
                  <a:pt x="8342" y="14335"/>
                </a:cubicBezTo>
                <a:cubicBezTo>
                  <a:pt x="8601" y="14335"/>
                  <a:pt x="8857" y="14244"/>
                  <a:pt x="9060" y="14073"/>
                </a:cubicBezTo>
                <a:cubicBezTo>
                  <a:pt x="9114" y="14019"/>
                  <a:pt x="9168" y="13964"/>
                  <a:pt x="9223" y="13910"/>
                </a:cubicBezTo>
                <a:lnTo>
                  <a:pt x="12152" y="14344"/>
                </a:lnTo>
                <a:cubicBezTo>
                  <a:pt x="12369" y="14859"/>
                  <a:pt x="12749" y="15266"/>
                  <a:pt x="13210" y="15483"/>
                </a:cubicBezTo>
                <a:cubicBezTo>
                  <a:pt x="13481" y="16487"/>
                  <a:pt x="13698" y="17463"/>
                  <a:pt x="13942" y="18413"/>
                </a:cubicBezTo>
                <a:cubicBezTo>
                  <a:pt x="13345" y="18955"/>
                  <a:pt x="13345" y="18955"/>
                  <a:pt x="13291" y="19688"/>
                </a:cubicBezTo>
                <a:lnTo>
                  <a:pt x="10145" y="21857"/>
                </a:lnTo>
                <a:cubicBezTo>
                  <a:pt x="9827" y="21664"/>
                  <a:pt x="9559" y="21569"/>
                  <a:pt x="9318" y="21569"/>
                </a:cubicBezTo>
                <a:cubicBezTo>
                  <a:pt x="9086" y="21569"/>
                  <a:pt x="8880" y="21657"/>
                  <a:pt x="8680" y="21830"/>
                </a:cubicBezTo>
                <a:cubicBezTo>
                  <a:pt x="8355" y="22074"/>
                  <a:pt x="8273" y="22508"/>
                  <a:pt x="8463" y="22834"/>
                </a:cubicBezTo>
                <a:cubicBezTo>
                  <a:pt x="8635" y="23253"/>
                  <a:pt x="9054" y="23492"/>
                  <a:pt x="9495" y="23492"/>
                </a:cubicBezTo>
                <a:cubicBezTo>
                  <a:pt x="9539" y="23492"/>
                  <a:pt x="9584" y="23490"/>
                  <a:pt x="9629" y="23485"/>
                </a:cubicBezTo>
                <a:cubicBezTo>
                  <a:pt x="9792" y="23458"/>
                  <a:pt x="9955" y="23376"/>
                  <a:pt x="10091" y="23268"/>
                </a:cubicBezTo>
                <a:cubicBezTo>
                  <a:pt x="10335" y="23078"/>
                  <a:pt x="10280" y="22725"/>
                  <a:pt x="10335" y="22454"/>
                </a:cubicBezTo>
                <a:lnTo>
                  <a:pt x="13698" y="20311"/>
                </a:lnTo>
                <a:cubicBezTo>
                  <a:pt x="13888" y="20393"/>
                  <a:pt x="14078" y="20474"/>
                  <a:pt x="14240" y="20528"/>
                </a:cubicBezTo>
                <a:cubicBezTo>
                  <a:pt x="14342" y="20567"/>
                  <a:pt x="14447" y="20586"/>
                  <a:pt x="14552" y="20586"/>
                </a:cubicBezTo>
                <a:cubicBezTo>
                  <a:pt x="14813" y="20586"/>
                  <a:pt x="15070" y="20470"/>
                  <a:pt x="15244" y="20257"/>
                </a:cubicBezTo>
                <a:cubicBezTo>
                  <a:pt x="15407" y="20067"/>
                  <a:pt x="15515" y="19877"/>
                  <a:pt x="15570" y="19633"/>
                </a:cubicBezTo>
                <a:cubicBezTo>
                  <a:pt x="15705" y="19226"/>
                  <a:pt x="15515" y="18792"/>
                  <a:pt x="15136" y="18575"/>
                </a:cubicBezTo>
                <a:cubicBezTo>
                  <a:pt x="14973" y="18494"/>
                  <a:pt x="14783" y="18413"/>
                  <a:pt x="14620" y="18331"/>
                </a:cubicBezTo>
                <a:cubicBezTo>
                  <a:pt x="14403" y="17301"/>
                  <a:pt x="14213" y="16297"/>
                  <a:pt x="13996" y="15321"/>
                </a:cubicBezTo>
                <a:cubicBezTo>
                  <a:pt x="14403" y="14805"/>
                  <a:pt x="14919" y="14398"/>
                  <a:pt x="14512" y="13666"/>
                </a:cubicBezTo>
                <a:lnTo>
                  <a:pt x="16953" y="11171"/>
                </a:lnTo>
                <a:cubicBezTo>
                  <a:pt x="17060" y="11205"/>
                  <a:pt x="17172" y="11221"/>
                  <a:pt x="17282" y="11221"/>
                </a:cubicBezTo>
                <a:cubicBezTo>
                  <a:pt x="17703" y="11221"/>
                  <a:pt x="18122" y="10987"/>
                  <a:pt x="18336" y="10601"/>
                </a:cubicBezTo>
                <a:lnTo>
                  <a:pt x="21727" y="11306"/>
                </a:lnTo>
                <a:cubicBezTo>
                  <a:pt x="21808" y="12093"/>
                  <a:pt x="22134" y="12581"/>
                  <a:pt x="22920" y="12690"/>
                </a:cubicBezTo>
                <a:cubicBezTo>
                  <a:pt x="23408" y="14181"/>
                  <a:pt x="23897" y="15673"/>
                  <a:pt x="24358" y="17138"/>
                </a:cubicBezTo>
                <a:cubicBezTo>
                  <a:pt x="23869" y="17843"/>
                  <a:pt x="23842" y="18304"/>
                  <a:pt x="24195" y="18738"/>
                </a:cubicBezTo>
                <a:cubicBezTo>
                  <a:pt x="24428" y="18991"/>
                  <a:pt x="24745" y="19132"/>
                  <a:pt x="25065" y="19132"/>
                </a:cubicBezTo>
                <a:cubicBezTo>
                  <a:pt x="25192" y="19132"/>
                  <a:pt x="25320" y="19110"/>
                  <a:pt x="25443" y="19064"/>
                </a:cubicBezTo>
                <a:cubicBezTo>
                  <a:pt x="25877" y="18901"/>
                  <a:pt x="26066" y="18548"/>
                  <a:pt x="26012" y="17897"/>
                </a:cubicBezTo>
                <a:cubicBezTo>
                  <a:pt x="25958" y="17301"/>
                  <a:pt x="25795" y="17165"/>
                  <a:pt x="24900" y="16975"/>
                </a:cubicBezTo>
                <a:cubicBezTo>
                  <a:pt x="24846" y="16812"/>
                  <a:pt x="24792" y="16650"/>
                  <a:pt x="24737" y="16487"/>
                </a:cubicBezTo>
                <a:cubicBezTo>
                  <a:pt x="24412" y="15266"/>
                  <a:pt x="24086" y="14046"/>
                  <a:pt x="23761" y="12852"/>
                </a:cubicBezTo>
                <a:cubicBezTo>
                  <a:pt x="23625" y="12581"/>
                  <a:pt x="23625" y="12256"/>
                  <a:pt x="23761" y="11984"/>
                </a:cubicBezTo>
                <a:cubicBezTo>
                  <a:pt x="23815" y="11795"/>
                  <a:pt x="23815" y="11605"/>
                  <a:pt x="23815" y="11415"/>
                </a:cubicBezTo>
                <a:cubicBezTo>
                  <a:pt x="23815" y="11279"/>
                  <a:pt x="23761" y="11089"/>
                  <a:pt x="23761" y="10927"/>
                </a:cubicBezTo>
                <a:cubicBezTo>
                  <a:pt x="24575" y="10059"/>
                  <a:pt x="25361" y="9218"/>
                  <a:pt x="26175" y="8458"/>
                </a:cubicBezTo>
                <a:cubicBezTo>
                  <a:pt x="26393" y="8498"/>
                  <a:pt x="26612" y="8523"/>
                  <a:pt x="26830" y="8523"/>
                </a:cubicBezTo>
                <a:cubicBezTo>
                  <a:pt x="26910" y="8523"/>
                  <a:pt x="26990" y="8520"/>
                  <a:pt x="27070" y="8513"/>
                </a:cubicBezTo>
                <a:cubicBezTo>
                  <a:pt x="27341" y="8404"/>
                  <a:pt x="27613" y="8268"/>
                  <a:pt x="27857" y="8106"/>
                </a:cubicBezTo>
                <a:lnTo>
                  <a:pt x="31545" y="9543"/>
                </a:lnTo>
                <a:cubicBezTo>
                  <a:pt x="31573" y="9679"/>
                  <a:pt x="31600" y="9760"/>
                  <a:pt x="31600" y="9869"/>
                </a:cubicBezTo>
                <a:cubicBezTo>
                  <a:pt x="31708" y="10330"/>
                  <a:pt x="32088" y="10710"/>
                  <a:pt x="32576" y="10764"/>
                </a:cubicBezTo>
                <a:cubicBezTo>
                  <a:pt x="32640" y="10779"/>
                  <a:pt x="32705" y="10786"/>
                  <a:pt x="32768" y="10786"/>
                </a:cubicBezTo>
                <a:cubicBezTo>
                  <a:pt x="33159" y="10786"/>
                  <a:pt x="33514" y="10510"/>
                  <a:pt x="33607" y="10113"/>
                </a:cubicBezTo>
                <a:cubicBezTo>
                  <a:pt x="33715" y="9706"/>
                  <a:pt x="33580" y="9272"/>
                  <a:pt x="33254" y="9001"/>
                </a:cubicBezTo>
                <a:cubicBezTo>
                  <a:pt x="33088" y="8816"/>
                  <a:pt x="32846" y="8719"/>
                  <a:pt x="32606" y="8719"/>
                </a:cubicBezTo>
                <a:cubicBezTo>
                  <a:pt x="32494" y="8719"/>
                  <a:pt x="32382" y="8741"/>
                  <a:pt x="32278" y="8784"/>
                </a:cubicBezTo>
                <a:cubicBezTo>
                  <a:pt x="32115" y="8838"/>
                  <a:pt x="31952" y="8919"/>
                  <a:pt x="31735" y="9001"/>
                </a:cubicBezTo>
                <a:cubicBezTo>
                  <a:pt x="31627" y="8947"/>
                  <a:pt x="31518" y="8892"/>
                  <a:pt x="31383" y="8811"/>
                </a:cubicBezTo>
                <a:cubicBezTo>
                  <a:pt x="30461" y="8404"/>
                  <a:pt x="29538" y="7970"/>
                  <a:pt x="28589" y="7563"/>
                </a:cubicBezTo>
                <a:cubicBezTo>
                  <a:pt x="28101" y="7400"/>
                  <a:pt x="27667" y="7129"/>
                  <a:pt x="27341" y="6722"/>
                </a:cubicBezTo>
                <a:cubicBezTo>
                  <a:pt x="27187" y="6510"/>
                  <a:pt x="26949" y="6393"/>
                  <a:pt x="26698" y="6393"/>
                </a:cubicBezTo>
                <a:cubicBezTo>
                  <a:pt x="26597" y="6393"/>
                  <a:pt x="26493" y="6412"/>
                  <a:pt x="26392" y="6451"/>
                </a:cubicBezTo>
                <a:cubicBezTo>
                  <a:pt x="26039" y="6587"/>
                  <a:pt x="25768" y="6912"/>
                  <a:pt x="25768" y="7292"/>
                </a:cubicBezTo>
                <a:lnTo>
                  <a:pt x="25768" y="7753"/>
                </a:lnTo>
                <a:cubicBezTo>
                  <a:pt x="25741" y="7807"/>
                  <a:pt x="25714" y="7834"/>
                  <a:pt x="25687" y="7862"/>
                </a:cubicBezTo>
                <a:cubicBezTo>
                  <a:pt x="24900" y="8648"/>
                  <a:pt x="24114" y="9435"/>
                  <a:pt x="23327" y="10248"/>
                </a:cubicBezTo>
                <a:cubicBezTo>
                  <a:pt x="23191" y="10357"/>
                  <a:pt x="23029" y="10438"/>
                  <a:pt x="22839" y="10438"/>
                </a:cubicBezTo>
                <a:cubicBezTo>
                  <a:pt x="22649" y="10465"/>
                  <a:pt x="22459" y="10520"/>
                  <a:pt x="22296" y="10601"/>
                </a:cubicBezTo>
                <a:cubicBezTo>
                  <a:pt x="22178" y="10686"/>
                  <a:pt x="22048" y="10728"/>
                  <a:pt x="21922" y="10728"/>
                </a:cubicBezTo>
                <a:cubicBezTo>
                  <a:pt x="21846" y="10728"/>
                  <a:pt x="21771" y="10713"/>
                  <a:pt x="21700" y="10682"/>
                </a:cubicBezTo>
                <a:cubicBezTo>
                  <a:pt x="20723" y="10357"/>
                  <a:pt x="19747" y="10140"/>
                  <a:pt x="18770" y="9977"/>
                </a:cubicBezTo>
                <a:cubicBezTo>
                  <a:pt x="18472" y="9950"/>
                  <a:pt x="18228" y="9787"/>
                  <a:pt x="18119" y="9543"/>
                </a:cubicBezTo>
                <a:cubicBezTo>
                  <a:pt x="17984" y="9191"/>
                  <a:pt x="17658" y="8919"/>
                  <a:pt x="17278" y="8865"/>
                </a:cubicBezTo>
                <a:lnTo>
                  <a:pt x="16166" y="6044"/>
                </a:lnTo>
                <a:cubicBezTo>
                  <a:pt x="16085" y="5936"/>
                  <a:pt x="16085" y="5773"/>
                  <a:pt x="16166" y="5665"/>
                </a:cubicBezTo>
                <a:cubicBezTo>
                  <a:pt x="16383" y="5258"/>
                  <a:pt x="16248" y="4851"/>
                  <a:pt x="16139" y="4444"/>
                </a:cubicBezTo>
                <a:cubicBezTo>
                  <a:pt x="16058" y="4146"/>
                  <a:pt x="15787" y="3956"/>
                  <a:pt x="15488" y="3956"/>
                </a:cubicBezTo>
                <a:cubicBezTo>
                  <a:pt x="15458" y="3953"/>
                  <a:pt x="15428" y="3952"/>
                  <a:pt x="15399" y="3952"/>
                </a:cubicBezTo>
                <a:cubicBezTo>
                  <a:pt x="15136" y="3952"/>
                  <a:pt x="14899" y="4059"/>
                  <a:pt x="14729" y="4254"/>
                </a:cubicBezTo>
                <a:cubicBezTo>
                  <a:pt x="14586" y="4437"/>
                  <a:pt x="14383" y="4529"/>
                  <a:pt x="14164" y="4529"/>
                </a:cubicBezTo>
                <a:cubicBezTo>
                  <a:pt x="14091" y="4529"/>
                  <a:pt x="14017" y="4519"/>
                  <a:pt x="13942" y="4498"/>
                </a:cubicBezTo>
                <a:cubicBezTo>
                  <a:pt x="13101" y="4444"/>
                  <a:pt x="12233" y="4390"/>
                  <a:pt x="11365" y="4308"/>
                </a:cubicBezTo>
                <a:cubicBezTo>
                  <a:pt x="11203" y="4308"/>
                  <a:pt x="11067" y="4281"/>
                  <a:pt x="10904" y="4254"/>
                </a:cubicBezTo>
                <a:cubicBezTo>
                  <a:pt x="10850" y="4146"/>
                  <a:pt x="10796" y="4037"/>
                  <a:pt x="10741" y="3929"/>
                </a:cubicBezTo>
                <a:cubicBezTo>
                  <a:pt x="10590" y="3652"/>
                  <a:pt x="10299" y="3492"/>
                  <a:pt x="10020" y="3492"/>
                </a:cubicBezTo>
                <a:cubicBezTo>
                  <a:pt x="9998" y="3492"/>
                  <a:pt x="9976" y="3493"/>
                  <a:pt x="9955" y="3495"/>
                </a:cubicBezTo>
                <a:cubicBezTo>
                  <a:pt x="9629" y="3549"/>
                  <a:pt x="9358" y="3766"/>
                  <a:pt x="9277" y="4091"/>
                </a:cubicBezTo>
                <a:cubicBezTo>
                  <a:pt x="9223" y="4227"/>
                  <a:pt x="9168" y="4390"/>
                  <a:pt x="9168" y="4525"/>
                </a:cubicBezTo>
                <a:cubicBezTo>
                  <a:pt x="9141" y="4661"/>
                  <a:pt x="9141" y="4797"/>
                  <a:pt x="9141" y="4905"/>
                </a:cubicBezTo>
                <a:lnTo>
                  <a:pt x="6537" y="7482"/>
                </a:lnTo>
                <a:lnTo>
                  <a:pt x="5642" y="7726"/>
                </a:lnTo>
                <a:lnTo>
                  <a:pt x="3554" y="6912"/>
                </a:lnTo>
                <a:cubicBezTo>
                  <a:pt x="3445" y="6587"/>
                  <a:pt x="3391" y="6288"/>
                  <a:pt x="3310" y="6017"/>
                </a:cubicBezTo>
                <a:cubicBezTo>
                  <a:pt x="3147" y="5665"/>
                  <a:pt x="2794" y="5692"/>
                  <a:pt x="2469" y="5583"/>
                </a:cubicBezTo>
                <a:cubicBezTo>
                  <a:pt x="2225" y="4308"/>
                  <a:pt x="2008" y="3034"/>
                  <a:pt x="1763" y="1786"/>
                </a:cubicBezTo>
                <a:cubicBezTo>
                  <a:pt x="2360" y="1026"/>
                  <a:pt x="2360" y="565"/>
                  <a:pt x="1709" y="131"/>
                </a:cubicBezTo>
                <a:cubicBezTo>
                  <a:pt x="1550" y="43"/>
                  <a:pt x="1377" y="1"/>
                  <a:pt x="1206" y="1"/>
                </a:cubicBezTo>
                <a:close/>
              </a:path>
            </a:pathLst>
          </a:custGeom>
          <a:solidFill>
            <a:srgbClr val="263E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960000" y="1362664"/>
            <a:ext cx="4805600" cy="1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820859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4" name="Google Shape;194;p21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5" name="Google Shape;195;p21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6" name="Google Shape;196;p2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6579800" y="2793267"/>
            <a:ext cx="4306000" cy="2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190610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2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2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960200" y="1583400"/>
            <a:ext cx="10272000" cy="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5" name="Google Shape;205;p22"/>
          <p:cNvSpPr/>
          <p:nvPr/>
        </p:nvSpPr>
        <p:spPr>
          <a:xfrm>
            <a:off x="1168401" y="2489200"/>
            <a:ext cx="9880420" cy="364845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6" name="Google Shape;206;p2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716673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" name="Google Shape;211;p23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" name="Google Shape;212;p23"/>
          <p:cNvSpPr/>
          <p:nvPr/>
        </p:nvSpPr>
        <p:spPr>
          <a:xfrm>
            <a:off x="776834" y="16909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23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23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5" name="Google Shape;215;p23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"/>
          </p:nvPr>
        </p:nvSpPr>
        <p:spPr>
          <a:xfrm>
            <a:off x="1206400" y="1971533"/>
            <a:ext cx="97792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011154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6781600" y="3342817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2" name="Google Shape;222;p24"/>
          <p:cNvSpPr/>
          <p:nvPr/>
        </p:nvSpPr>
        <p:spPr>
          <a:xfrm rot="10800000" flipH="1">
            <a:off x="10195624" y="-3137962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7489433" y="1989428"/>
            <a:ext cx="28956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24"/>
          <p:cNvSpPr/>
          <p:nvPr/>
        </p:nvSpPr>
        <p:spPr>
          <a:xfrm>
            <a:off x="1" y="5540934"/>
            <a:ext cx="9118660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6340240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 rot="-5400000">
            <a:off x="8078145" y="2646542"/>
            <a:ext cx="6975615" cy="163490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25"/>
          <p:cNvSpPr/>
          <p:nvPr/>
        </p:nvSpPr>
        <p:spPr>
          <a:xfrm rot="10799938">
            <a:off x="-975591" y="6039362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25"/>
          <p:cNvSpPr/>
          <p:nvPr/>
        </p:nvSpPr>
        <p:spPr>
          <a:xfrm>
            <a:off x="960000" y="1855101"/>
            <a:ext cx="4991208" cy="4147380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2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1295867" y="2249400"/>
            <a:ext cx="43060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5484426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26"/>
          <p:cNvSpPr/>
          <p:nvPr/>
        </p:nvSpPr>
        <p:spPr>
          <a:xfrm>
            <a:off x="776834" y="17165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820017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6130709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709076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 rot="10800000">
            <a:off x="-4" y="5867398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27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6" name="Google Shape;246;p27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9263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1" y="-107240"/>
            <a:ext cx="12191953" cy="7003144"/>
            <a:chOff x="1560055" y="834000"/>
            <a:chExt cx="2235032" cy="1922532"/>
          </a:xfrm>
        </p:grpSpPr>
        <p:sp>
          <p:nvSpPr>
            <p:cNvPr id="252" name="Google Shape;252;p28"/>
            <p:cNvSpPr/>
            <p:nvPr/>
          </p:nvSpPr>
          <p:spPr>
            <a:xfrm>
              <a:off x="3005088" y="834000"/>
              <a:ext cx="790000" cy="537750"/>
            </a:xfrm>
            <a:custGeom>
              <a:avLst/>
              <a:gdLst/>
              <a:ahLst/>
              <a:cxnLst/>
              <a:rect l="l" t="t" r="r" b="b"/>
              <a:pathLst>
                <a:path w="31600" h="21510" extrusionOk="0">
                  <a:moveTo>
                    <a:pt x="434" y="1"/>
                  </a:moveTo>
                  <a:cubicBezTo>
                    <a:pt x="434" y="1"/>
                    <a:pt x="0" y="7053"/>
                    <a:pt x="11989" y="9467"/>
                  </a:cubicBezTo>
                  <a:cubicBezTo>
                    <a:pt x="22079" y="11501"/>
                    <a:pt x="20181" y="20886"/>
                    <a:pt x="31600" y="21510"/>
                  </a:cubicBezTo>
                  <a:lnTo>
                    <a:pt x="31600" y="1"/>
                  </a:ln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560055" y="1345687"/>
              <a:ext cx="175983" cy="1410845"/>
            </a:xfrm>
            <a:custGeom>
              <a:avLst/>
              <a:gdLst/>
              <a:ahLst/>
              <a:cxnLst/>
              <a:rect l="l" t="t" r="r" b="b"/>
              <a:pathLst>
                <a:path w="11990" h="35968" extrusionOk="0">
                  <a:moveTo>
                    <a:pt x="1642" y="0"/>
                  </a:moveTo>
                  <a:cubicBezTo>
                    <a:pt x="651" y="0"/>
                    <a:pt x="1" y="83"/>
                    <a:pt x="1" y="83"/>
                  </a:cubicBezTo>
                  <a:lnTo>
                    <a:pt x="1" y="35967"/>
                  </a:lnTo>
                  <a:cubicBezTo>
                    <a:pt x="10389" y="34801"/>
                    <a:pt x="6375" y="28617"/>
                    <a:pt x="6592" y="21077"/>
                  </a:cubicBezTo>
                  <a:cubicBezTo>
                    <a:pt x="6836" y="13563"/>
                    <a:pt x="11990" y="12505"/>
                    <a:pt x="11474" y="7026"/>
                  </a:cubicBezTo>
                  <a:cubicBezTo>
                    <a:pt x="10902" y="771"/>
                    <a:pt x="4675" y="0"/>
                    <a:pt x="1642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4" name="Google Shape;254;p28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8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845585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29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76239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6" name="Google Shape;546;p7"/>
          <p:cNvSpPr txBox="1">
            <a:spLocks noGrp="1"/>
          </p:cNvSpPr>
          <p:nvPr>
            <p:ph type="title"/>
          </p:nvPr>
        </p:nvSpPr>
        <p:spPr>
          <a:xfrm>
            <a:off x="3494600" y="719333"/>
            <a:ext cx="5202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7" name="Google Shape;547;p7"/>
          <p:cNvSpPr txBox="1">
            <a:spLocks noGrp="1"/>
          </p:cNvSpPr>
          <p:nvPr>
            <p:ph type="subTitle" idx="1"/>
          </p:nvPr>
        </p:nvSpPr>
        <p:spPr>
          <a:xfrm>
            <a:off x="3015000" y="2680600"/>
            <a:ext cx="6162000" cy="1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48" name="Google Shape;548;p7"/>
          <p:cNvGrpSpPr/>
          <p:nvPr/>
        </p:nvGrpSpPr>
        <p:grpSpPr>
          <a:xfrm rot="-1800071" flipH="1">
            <a:off x="1031177" y="5365802"/>
            <a:ext cx="956329" cy="1001009"/>
            <a:chOff x="3153626" y="-2653955"/>
            <a:chExt cx="834426" cy="873411"/>
          </a:xfrm>
        </p:grpSpPr>
        <p:sp>
          <p:nvSpPr>
            <p:cNvPr id="549" name="Google Shape;549;p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6" name="Google Shape;556;p7"/>
          <p:cNvSpPr/>
          <p:nvPr/>
        </p:nvSpPr>
        <p:spPr>
          <a:xfrm flipH="1">
            <a:off x="2117588" y="63497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7" name="Google Shape;557;p7"/>
          <p:cNvGrpSpPr/>
          <p:nvPr/>
        </p:nvGrpSpPr>
        <p:grpSpPr>
          <a:xfrm flipH="1">
            <a:off x="454803" y="3979236"/>
            <a:ext cx="222199" cy="223333"/>
            <a:chOff x="3407917" y="-1400250"/>
            <a:chExt cx="193891" cy="194881"/>
          </a:xfrm>
        </p:grpSpPr>
        <p:sp>
          <p:nvSpPr>
            <p:cNvPr id="558" name="Google Shape;558;p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7"/>
          <p:cNvGrpSpPr/>
          <p:nvPr/>
        </p:nvGrpSpPr>
        <p:grpSpPr>
          <a:xfrm flipH="1">
            <a:off x="378309" y="5634809"/>
            <a:ext cx="768416" cy="771863"/>
            <a:chOff x="1889565" y="-3382437"/>
            <a:chExt cx="670520" cy="673527"/>
          </a:xfrm>
        </p:grpSpPr>
        <p:sp>
          <p:nvSpPr>
            <p:cNvPr id="567" name="Google Shape;567;p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7"/>
          <p:cNvGrpSpPr/>
          <p:nvPr/>
        </p:nvGrpSpPr>
        <p:grpSpPr>
          <a:xfrm flipH="1">
            <a:off x="431049" y="4891788"/>
            <a:ext cx="270273" cy="663097"/>
            <a:chOff x="6219428" y="3871144"/>
            <a:chExt cx="235841" cy="578619"/>
          </a:xfrm>
        </p:grpSpPr>
        <p:sp>
          <p:nvSpPr>
            <p:cNvPr id="573" name="Google Shape;573;p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6" name="Google Shape;576;p7"/>
          <p:cNvGrpSpPr/>
          <p:nvPr/>
        </p:nvGrpSpPr>
        <p:grpSpPr>
          <a:xfrm flipH="1">
            <a:off x="748691" y="4598912"/>
            <a:ext cx="262288" cy="333313"/>
            <a:chOff x="2079424" y="521748"/>
            <a:chExt cx="228873" cy="290850"/>
          </a:xfrm>
        </p:grpSpPr>
        <p:sp>
          <p:nvSpPr>
            <p:cNvPr id="577" name="Google Shape;577;p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0" name="Google Shape;580;p7"/>
          <p:cNvGrpSpPr/>
          <p:nvPr/>
        </p:nvGrpSpPr>
        <p:grpSpPr>
          <a:xfrm flipH="1">
            <a:off x="1199068" y="5006116"/>
            <a:ext cx="147765" cy="147765"/>
            <a:chOff x="794923" y="2795124"/>
            <a:chExt cx="128941" cy="128941"/>
          </a:xfrm>
        </p:grpSpPr>
        <p:sp>
          <p:nvSpPr>
            <p:cNvPr id="581" name="Google Shape;581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3" name="Google Shape;583;p7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584" name="Google Shape;584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2" name="Google Shape;592;p7"/>
          <p:cNvGrpSpPr/>
          <p:nvPr/>
        </p:nvGrpSpPr>
        <p:grpSpPr>
          <a:xfrm flipH="1">
            <a:off x="11187684" y="279315"/>
            <a:ext cx="440901" cy="676843"/>
            <a:chOff x="1603769" y="107044"/>
            <a:chExt cx="384731" cy="590613"/>
          </a:xfrm>
        </p:grpSpPr>
        <p:sp>
          <p:nvSpPr>
            <p:cNvPr id="593" name="Google Shape;593;p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0" name="Google Shape;600;p7"/>
          <p:cNvSpPr/>
          <p:nvPr/>
        </p:nvSpPr>
        <p:spPr>
          <a:xfrm flipH="1">
            <a:off x="10370925" y="260351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1" name="Google Shape;601;p7"/>
          <p:cNvGrpSpPr/>
          <p:nvPr/>
        </p:nvGrpSpPr>
        <p:grpSpPr>
          <a:xfrm rot="10800000" flipH="1">
            <a:off x="10997516" y="1647429"/>
            <a:ext cx="808509" cy="822252"/>
            <a:chOff x="3027518" y="-1395725"/>
            <a:chExt cx="705506" cy="717497"/>
          </a:xfrm>
        </p:grpSpPr>
        <p:sp>
          <p:nvSpPr>
            <p:cNvPr id="602" name="Google Shape;602;p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1" name="Google Shape;611;p7"/>
          <p:cNvGrpSpPr/>
          <p:nvPr/>
        </p:nvGrpSpPr>
        <p:grpSpPr>
          <a:xfrm flipH="1">
            <a:off x="9626404" y="345541"/>
            <a:ext cx="211899" cy="270316"/>
            <a:chOff x="2947570" y="-1075969"/>
            <a:chExt cx="184903" cy="235878"/>
          </a:xfrm>
        </p:grpSpPr>
        <p:sp>
          <p:nvSpPr>
            <p:cNvPr id="612" name="Google Shape;612;p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5" name="Google Shape;615;p7"/>
          <p:cNvGrpSpPr/>
          <p:nvPr/>
        </p:nvGrpSpPr>
        <p:grpSpPr>
          <a:xfrm flipH="1">
            <a:off x="10156701" y="526775"/>
            <a:ext cx="971111" cy="974557"/>
            <a:chOff x="4492684" y="662647"/>
            <a:chExt cx="847391" cy="850399"/>
          </a:xfrm>
        </p:grpSpPr>
        <p:sp>
          <p:nvSpPr>
            <p:cNvPr id="616" name="Google Shape;616;p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1" name="Google Shape;621;p7"/>
          <p:cNvGrpSpPr/>
          <p:nvPr/>
        </p:nvGrpSpPr>
        <p:grpSpPr>
          <a:xfrm flipH="1">
            <a:off x="11688483" y="698871"/>
            <a:ext cx="147765" cy="147765"/>
            <a:chOff x="794923" y="2795124"/>
            <a:chExt cx="128941" cy="128941"/>
          </a:xfrm>
        </p:grpSpPr>
        <p:sp>
          <p:nvSpPr>
            <p:cNvPr id="622" name="Google Shape;622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4" name="Google Shape;624;p7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625" name="Google Shape;625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624446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30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9" name="Google Shape;269;p30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0" name="Google Shape;270;p30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30"/>
          <p:cNvSpPr/>
          <p:nvPr/>
        </p:nvSpPr>
        <p:spPr>
          <a:xfrm rot="-5400000">
            <a:off x="5300388" y="3919753"/>
            <a:ext cx="2302392" cy="6502435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30"/>
          <p:cNvSpPr/>
          <p:nvPr/>
        </p:nvSpPr>
        <p:spPr>
          <a:xfrm rot="10800000">
            <a:off x="-127000" y="-69867"/>
            <a:ext cx="1326400" cy="157973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3" name="Google Shape;273;p30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846075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1"/>
          <p:cNvGrpSpPr/>
          <p:nvPr/>
        </p:nvGrpSpPr>
        <p:grpSpPr>
          <a:xfrm>
            <a:off x="-1295373" y="-127001"/>
            <a:ext cx="12374237" cy="7899397"/>
            <a:chOff x="1560060" y="828575"/>
            <a:chExt cx="2268449" cy="2168576"/>
          </a:xfrm>
        </p:grpSpPr>
        <p:sp>
          <p:nvSpPr>
            <p:cNvPr id="278" name="Google Shape;278;p31"/>
            <p:cNvSpPr/>
            <p:nvPr/>
          </p:nvSpPr>
          <p:spPr>
            <a:xfrm>
              <a:off x="1560060" y="2325126"/>
              <a:ext cx="2268449" cy="672025"/>
            </a:xfrm>
            <a:custGeom>
              <a:avLst/>
              <a:gdLst/>
              <a:ahLst/>
              <a:cxnLst/>
              <a:rect l="l" t="t" r="r" b="b"/>
              <a:pathLst>
                <a:path w="49665" h="26881" extrusionOk="0">
                  <a:moveTo>
                    <a:pt x="0" y="1"/>
                  </a:moveTo>
                  <a:lnTo>
                    <a:pt x="0" y="26881"/>
                  </a:lnTo>
                  <a:lnTo>
                    <a:pt x="49664" y="26881"/>
                  </a:lnTo>
                  <a:lnTo>
                    <a:pt x="49664" y="23355"/>
                  </a:lnTo>
                  <a:cubicBezTo>
                    <a:pt x="49664" y="23355"/>
                    <a:pt x="47646" y="21134"/>
                    <a:pt x="42751" y="21134"/>
                  </a:cubicBezTo>
                  <a:cubicBezTo>
                    <a:pt x="41176" y="21134"/>
                    <a:pt x="39304" y="21364"/>
                    <a:pt x="37106" y="21971"/>
                  </a:cubicBezTo>
                  <a:cubicBezTo>
                    <a:pt x="36126" y="22241"/>
                    <a:pt x="35132" y="22365"/>
                    <a:pt x="34155" y="22365"/>
                  </a:cubicBezTo>
                  <a:cubicBezTo>
                    <a:pt x="30125" y="22365"/>
                    <a:pt x="26357" y="20272"/>
                    <a:pt x="24873" y="17740"/>
                  </a:cubicBezTo>
                  <a:cubicBezTo>
                    <a:pt x="21645" y="12234"/>
                    <a:pt x="20506" y="8816"/>
                    <a:pt x="12911" y="7379"/>
                  </a:cubicBezTo>
                  <a:cubicBezTo>
                    <a:pt x="6944" y="6239"/>
                    <a:pt x="7975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725513" y="828575"/>
              <a:ext cx="1053100" cy="356975"/>
            </a:xfrm>
            <a:custGeom>
              <a:avLst/>
              <a:gdLst/>
              <a:ahLst/>
              <a:cxnLst/>
              <a:rect l="l" t="t" r="r" b="b"/>
              <a:pathLst>
                <a:path w="42124" h="14279" extrusionOk="0">
                  <a:moveTo>
                    <a:pt x="1" y="1"/>
                  </a:moveTo>
                  <a:lnTo>
                    <a:pt x="1" y="7650"/>
                  </a:lnTo>
                  <a:cubicBezTo>
                    <a:pt x="12993" y="7650"/>
                    <a:pt x="10253" y="11013"/>
                    <a:pt x="23625" y="13942"/>
                  </a:cubicBezTo>
                  <a:cubicBezTo>
                    <a:pt x="24686" y="14173"/>
                    <a:pt x="25695" y="14279"/>
                    <a:pt x="26653" y="14279"/>
                  </a:cubicBezTo>
                  <a:cubicBezTo>
                    <a:pt x="37779" y="14279"/>
                    <a:pt x="42124" y="1"/>
                    <a:pt x="42124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" name="Google Shape;280;p31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1" name="Google Shape;281;p3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5882961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32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7" name="Google Shape;287;p32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9600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title" idx="2"/>
          </p:nvPr>
        </p:nvSpPr>
        <p:spPr>
          <a:xfrm>
            <a:off x="4538400" y="4044892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4"/>
          </p:nvPr>
        </p:nvSpPr>
        <p:spPr>
          <a:xfrm>
            <a:off x="81168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6"/>
          </p:nvPr>
        </p:nvSpPr>
        <p:spPr>
          <a:xfrm>
            <a:off x="960000" y="1585835"/>
            <a:ext cx="102720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1" y="5096432"/>
            <a:ext cx="3848209" cy="208282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3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7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38825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33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3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9600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2"/>
          </p:nvPr>
        </p:nvSpPr>
        <p:spPr>
          <a:xfrm>
            <a:off x="4538400" y="4136908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4"/>
          </p:nvPr>
        </p:nvSpPr>
        <p:spPr>
          <a:xfrm>
            <a:off x="81168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3135040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4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90202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2"/>
          </p:nvPr>
        </p:nvSpPr>
        <p:spPr>
          <a:xfrm>
            <a:off x="63809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 idx="3"/>
          </p:nvPr>
        </p:nvSpPr>
        <p:spPr>
          <a:xfrm>
            <a:off x="3741633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title" idx="4"/>
          </p:nvPr>
        </p:nvSpPr>
        <p:spPr>
          <a:xfrm>
            <a:off x="1102300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1102100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5"/>
          </p:nvPr>
        </p:nvSpPr>
        <p:spPr>
          <a:xfrm>
            <a:off x="3741644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6"/>
          </p:nvPr>
        </p:nvSpPr>
        <p:spPr>
          <a:xfrm>
            <a:off x="6380956" y="3803989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7"/>
          </p:nvPr>
        </p:nvSpPr>
        <p:spPr>
          <a:xfrm>
            <a:off x="9020267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34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34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3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8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9403791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7699867" y="80917"/>
            <a:ext cx="5154077" cy="4042568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3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1" name="Google Shape;331;p35"/>
          <p:cNvSpPr/>
          <p:nvPr/>
        </p:nvSpPr>
        <p:spPr>
          <a:xfrm>
            <a:off x="0" y="4826560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35"/>
          <p:cNvSpPr/>
          <p:nvPr/>
        </p:nvSpPr>
        <p:spPr>
          <a:xfrm>
            <a:off x="1" y="8052"/>
            <a:ext cx="5588591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3" name="Google Shape;333;p35"/>
          <p:cNvSpPr/>
          <p:nvPr/>
        </p:nvSpPr>
        <p:spPr>
          <a:xfrm>
            <a:off x="7964900" y="2024000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99970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title" idx="2"/>
          </p:nvPr>
        </p:nvSpPr>
        <p:spPr>
          <a:xfrm>
            <a:off x="455892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 idx="3"/>
          </p:nvPr>
        </p:nvSpPr>
        <p:spPr>
          <a:xfrm>
            <a:off x="99970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title" idx="4"/>
          </p:nvPr>
        </p:nvSpPr>
        <p:spPr>
          <a:xfrm>
            <a:off x="455892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title" idx="5"/>
          </p:nvPr>
        </p:nvSpPr>
        <p:spPr>
          <a:xfrm>
            <a:off x="811814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 idx="6"/>
          </p:nvPr>
        </p:nvSpPr>
        <p:spPr>
          <a:xfrm>
            <a:off x="811814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99970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7"/>
          </p:nvPr>
        </p:nvSpPr>
        <p:spPr>
          <a:xfrm>
            <a:off x="455892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8"/>
          </p:nvPr>
        </p:nvSpPr>
        <p:spPr>
          <a:xfrm>
            <a:off x="811814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9"/>
          </p:nvPr>
        </p:nvSpPr>
        <p:spPr>
          <a:xfrm>
            <a:off x="811814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13"/>
          </p:nvPr>
        </p:nvSpPr>
        <p:spPr>
          <a:xfrm>
            <a:off x="455892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ubTitle" idx="14"/>
          </p:nvPr>
        </p:nvSpPr>
        <p:spPr>
          <a:xfrm>
            <a:off x="99970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15"/>
          </p:nvPr>
        </p:nvSpPr>
        <p:spPr>
          <a:xfrm>
            <a:off x="960033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160648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8534" y="20320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0" y="0"/>
            <a:ext cx="9458243" cy="3206112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36"/>
          <p:cNvSpPr/>
          <p:nvPr/>
        </p:nvSpPr>
        <p:spPr>
          <a:xfrm rot="10800000">
            <a:off x="8157986" y="-23"/>
            <a:ext cx="4034015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36"/>
          <p:cNvSpPr/>
          <p:nvPr/>
        </p:nvSpPr>
        <p:spPr>
          <a:xfrm rot="5400000">
            <a:off x="6505587" y="-2446636"/>
            <a:ext cx="2651767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831117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title" hasCustomPrompt="1"/>
          </p:nvPr>
        </p:nvSpPr>
        <p:spPr>
          <a:xfrm>
            <a:off x="1122917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2"/>
          </p:nvPr>
        </p:nvSpPr>
        <p:spPr>
          <a:xfrm>
            <a:off x="3537869" y="2579167"/>
            <a:ext cx="51084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 idx="3" hasCustomPrompt="1"/>
          </p:nvPr>
        </p:nvSpPr>
        <p:spPr>
          <a:xfrm>
            <a:off x="3907469" y="1821560"/>
            <a:ext cx="4521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4"/>
          </p:nvPr>
        </p:nvSpPr>
        <p:spPr>
          <a:xfrm>
            <a:off x="6254083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 idx="5" hasCustomPrompt="1"/>
          </p:nvPr>
        </p:nvSpPr>
        <p:spPr>
          <a:xfrm>
            <a:off x="6545883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414362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/>
          <p:nvPr/>
        </p:nvSpPr>
        <p:spPr>
          <a:xfrm rot="10800000">
            <a:off x="7661735" y="0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37"/>
          <p:cNvSpPr/>
          <p:nvPr/>
        </p:nvSpPr>
        <p:spPr>
          <a:xfrm rot="10800000">
            <a:off x="1" y="2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37"/>
          <p:cNvSpPr/>
          <p:nvPr/>
        </p:nvSpPr>
        <p:spPr>
          <a:xfrm rot="10800000" flipH="1">
            <a:off x="9800622" y="5532331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5" name="Google Shape;365;p37"/>
          <p:cNvSpPr txBox="1">
            <a:spLocks noGrp="1"/>
          </p:cNvSpPr>
          <p:nvPr>
            <p:ph type="subTitle" idx="1"/>
          </p:nvPr>
        </p:nvSpPr>
        <p:spPr>
          <a:xfrm>
            <a:off x="960000" y="4764733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title" hasCustomPrompt="1"/>
          </p:nvPr>
        </p:nvSpPr>
        <p:spPr>
          <a:xfrm>
            <a:off x="1613200" y="4049333"/>
            <a:ext cx="1755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2"/>
          </p:nvPr>
        </p:nvSpPr>
        <p:spPr>
          <a:xfrm>
            <a:off x="4519067" y="2056867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 idx="3" hasCustomPrompt="1"/>
          </p:nvPr>
        </p:nvSpPr>
        <p:spPr>
          <a:xfrm>
            <a:off x="5172267" y="2918717"/>
            <a:ext cx="1755600" cy="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>
            <a:spLocks noGrp="1"/>
          </p:cNvSpPr>
          <p:nvPr>
            <p:ph type="subTitle" idx="4"/>
          </p:nvPr>
        </p:nvSpPr>
        <p:spPr>
          <a:xfrm>
            <a:off x="8169667" y="4764733"/>
            <a:ext cx="3062000" cy="81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title" idx="5" hasCustomPrompt="1"/>
          </p:nvPr>
        </p:nvSpPr>
        <p:spPr>
          <a:xfrm>
            <a:off x="8825400" y="4049333"/>
            <a:ext cx="17512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1" name="Google Shape;371;p3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6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916434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1" y="4405996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1"/>
          </p:nvPr>
        </p:nvSpPr>
        <p:spPr>
          <a:xfrm>
            <a:off x="3264133" y="2240500"/>
            <a:ext cx="58028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2267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2"/>
          </p:nvPr>
        </p:nvSpPr>
        <p:spPr>
          <a:xfrm rot="-711">
            <a:off x="3264000" y="3825213"/>
            <a:ext cx="5802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20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ctrTitle"/>
          </p:nvPr>
        </p:nvSpPr>
        <p:spPr>
          <a:xfrm>
            <a:off x="3264133" y="899900"/>
            <a:ext cx="58028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11052362" y="17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0" name="Google Shape;380;p38"/>
          <p:cNvSpPr/>
          <p:nvPr/>
        </p:nvSpPr>
        <p:spPr>
          <a:xfrm flipH="1">
            <a:off x="7" y="0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1" name="Google Shape;381;p38"/>
          <p:cNvSpPr txBox="1"/>
          <p:nvPr/>
        </p:nvSpPr>
        <p:spPr>
          <a:xfrm>
            <a:off x="2868633" y="5440234"/>
            <a:ext cx="6825600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CREDITS: 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This presentation template was created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includes icons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infographics &amp; images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2092874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39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6" name="Google Shape;386;p39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" name="Google Shape;387;p39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8" name="Google Shape;388;p39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691456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5" name="Google Shape;635;p8"/>
          <p:cNvSpPr txBox="1">
            <a:spLocks noGrp="1"/>
          </p:cNvSpPr>
          <p:nvPr>
            <p:ph type="subTitle" idx="1"/>
          </p:nvPr>
        </p:nvSpPr>
        <p:spPr>
          <a:xfrm>
            <a:off x="2210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6" name="Google Shape;636;p8"/>
          <p:cNvSpPr txBox="1">
            <a:spLocks noGrp="1"/>
          </p:cNvSpPr>
          <p:nvPr>
            <p:ph type="title"/>
          </p:nvPr>
        </p:nvSpPr>
        <p:spPr>
          <a:xfrm>
            <a:off x="2210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Montserrat ExtraBold"/>
              <a:buNone/>
              <a:defRPr sz="5333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7" name="Google Shape;637;p8"/>
          <p:cNvSpPr txBox="1">
            <a:spLocks noGrp="1"/>
          </p:cNvSpPr>
          <p:nvPr>
            <p:ph type="title" idx="2"/>
          </p:nvPr>
        </p:nvSpPr>
        <p:spPr>
          <a:xfrm>
            <a:off x="6604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ubTitle" idx="3"/>
          </p:nvPr>
        </p:nvSpPr>
        <p:spPr>
          <a:xfrm>
            <a:off x="6604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1343289" y="2181663"/>
            <a:ext cx="207979" cy="265315"/>
            <a:chOff x="2947570" y="-1075969"/>
            <a:chExt cx="184903" cy="235878"/>
          </a:xfrm>
        </p:grpSpPr>
        <p:sp>
          <p:nvSpPr>
            <p:cNvPr id="640" name="Google Shape;640;p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3" name="Google Shape;643;p8"/>
          <p:cNvGrpSpPr/>
          <p:nvPr/>
        </p:nvGrpSpPr>
        <p:grpSpPr>
          <a:xfrm>
            <a:off x="9890965" y="654615"/>
            <a:ext cx="938563" cy="982412"/>
            <a:chOff x="3153626" y="-2653955"/>
            <a:chExt cx="834426" cy="873411"/>
          </a:xfrm>
        </p:grpSpPr>
        <p:sp>
          <p:nvSpPr>
            <p:cNvPr id="644" name="Google Shape;644;p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1" name="Google Shape;651;p8"/>
          <p:cNvSpPr/>
          <p:nvPr/>
        </p:nvSpPr>
        <p:spPr>
          <a:xfrm>
            <a:off x="10482407" y="881525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52" name="Google Shape;652;p8"/>
          <p:cNvGrpSpPr/>
          <p:nvPr/>
        </p:nvGrpSpPr>
        <p:grpSpPr>
          <a:xfrm>
            <a:off x="11059530" y="1170559"/>
            <a:ext cx="754201" cy="757583"/>
            <a:chOff x="1889565" y="-3382437"/>
            <a:chExt cx="670520" cy="673527"/>
          </a:xfrm>
        </p:grpSpPr>
        <p:sp>
          <p:nvSpPr>
            <p:cNvPr id="653" name="Google Shape;653;p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8" name="Google Shape;658;p8"/>
          <p:cNvGrpSpPr/>
          <p:nvPr/>
        </p:nvGrpSpPr>
        <p:grpSpPr>
          <a:xfrm>
            <a:off x="10748648" y="372314"/>
            <a:ext cx="265273" cy="650831"/>
            <a:chOff x="6219428" y="3871144"/>
            <a:chExt cx="235841" cy="578619"/>
          </a:xfrm>
        </p:grpSpPr>
        <p:sp>
          <p:nvSpPr>
            <p:cNvPr id="659" name="Google Shape;659;p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2" name="Google Shape;662;p8"/>
          <p:cNvGrpSpPr/>
          <p:nvPr/>
        </p:nvGrpSpPr>
        <p:grpSpPr>
          <a:xfrm>
            <a:off x="11071157" y="824622"/>
            <a:ext cx="257436" cy="327148"/>
            <a:chOff x="2079424" y="521748"/>
            <a:chExt cx="228873" cy="290850"/>
          </a:xfrm>
        </p:grpSpPr>
        <p:sp>
          <p:nvSpPr>
            <p:cNvPr id="663" name="Google Shape;663;p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9427905" y="518116"/>
            <a:ext cx="403548" cy="402435"/>
            <a:chOff x="2601030" y="2721166"/>
            <a:chExt cx="358773" cy="357783"/>
          </a:xfrm>
        </p:grpSpPr>
        <p:sp>
          <p:nvSpPr>
            <p:cNvPr id="667" name="Google Shape;667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75" name="Google Shape;675;p8"/>
          <p:cNvSpPr/>
          <p:nvPr/>
        </p:nvSpPr>
        <p:spPr>
          <a:xfrm>
            <a:off x="394145" y="53135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3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6" name="Google Shape;676;p8"/>
          <p:cNvGrpSpPr/>
          <p:nvPr/>
        </p:nvGrpSpPr>
        <p:grpSpPr>
          <a:xfrm>
            <a:off x="394122" y="4186549"/>
            <a:ext cx="524493" cy="459225"/>
            <a:chOff x="299281" y="2848081"/>
            <a:chExt cx="457673" cy="400720"/>
          </a:xfrm>
        </p:grpSpPr>
        <p:sp>
          <p:nvSpPr>
            <p:cNvPr id="677" name="Google Shape;677;p8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9" name="Google Shape;679;p8"/>
          <p:cNvGrpSpPr/>
          <p:nvPr/>
        </p:nvGrpSpPr>
        <p:grpSpPr>
          <a:xfrm>
            <a:off x="409936" y="3795957"/>
            <a:ext cx="147765" cy="147765"/>
            <a:chOff x="794923" y="2795124"/>
            <a:chExt cx="128941" cy="128941"/>
          </a:xfrm>
        </p:grpSpPr>
        <p:sp>
          <p:nvSpPr>
            <p:cNvPr id="680" name="Google Shape;680;p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2" name="Google Shape;682;p8"/>
          <p:cNvGrpSpPr/>
          <p:nvPr/>
        </p:nvGrpSpPr>
        <p:grpSpPr>
          <a:xfrm>
            <a:off x="1051839" y="5492685"/>
            <a:ext cx="860076" cy="1051300"/>
            <a:chOff x="794919" y="4014442"/>
            <a:chExt cx="750503" cy="917365"/>
          </a:xfrm>
        </p:grpSpPr>
        <p:sp>
          <p:nvSpPr>
            <p:cNvPr id="683" name="Google Shape;683;p8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1828049" y="5814072"/>
            <a:ext cx="249684" cy="249685"/>
            <a:chOff x="1447449" y="4268259"/>
            <a:chExt cx="217875" cy="217875"/>
          </a:xfrm>
        </p:grpSpPr>
        <p:sp>
          <p:nvSpPr>
            <p:cNvPr id="687" name="Google Shape;687;p8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5" name="Google Shape;695;p8"/>
          <p:cNvGrpSpPr/>
          <p:nvPr/>
        </p:nvGrpSpPr>
        <p:grpSpPr>
          <a:xfrm>
            <a:off x="915028" y="4840011"/>
            <a:ext cx="241653" cy="894431"/>
            <a:chOff x="2419167" y="1286206"/>
            <a:chExt cx="210867" cy="780480"/>
          </a:xfrm>
        </p:grpSpPr>
        <p:sp>
          <p:nvSpPr>
            <p:cNvPr id="696" name="Google Shape;696;p8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11" name="Google Shape;711;p8"/>
          <p:cNvGrpSpPr/>
          <p:nvPr/>
        </p:nvGrpSpPr>
        <p:grpSpPr>
          <a:xfrm>
            <a:off x="364190" y="5698305"/>
            <a:ext cx="584087" cy="641329"/>
            <a:chOff x="1693693" y="-2602979"/>
            <a:chExt cx="509674" cy="559624"/>
          </a:xfrm>
        </p:grpSpPr>
        <p:sp>
          <p:nvSpPr>
            <p:cNvPr id="712" name="Google Shape;712;p8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21" name="Google Shape;721;p8"/>
          <p:cNvSpPr/>
          <p:nvPr/>
        </p:nvSpPr>
        <p:spPr>
          <a:xfrm>
            <a:off x="604293" y="50294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22" name="Google Shape;722;p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723" name="Google Shape;723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1" name="Google Shape;731;p8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732" name="Google Shape;732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9575737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-182240" y="4714833"/>
            <a:ext cx="12374200" cy="244796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2" name="Google Shape;392;p40"/>
          <p:cNvSpPr/>
          <p:nvPr/>
        </p:nvSpPr>
        <p:spPr>
          <a:xfrm>
            <a:off x="-182240" y="-127001"/>
            <a:ext cx="5744591" cy="130034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3" name="Google Shape;393;p40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3220664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496951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588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419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2011951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5763812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6608268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" y="10"/>
            <a:ext cx="12191979" cy="6858027"/>
            <a:chOff x="26" y="8"/>
            <a:chExt cx="9143984" cy="514352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5715668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5" name="Google Shape;25;p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-957249" y="-952622"/>
            <a:ext cx="14106497" cy="8763247"/>
            <a:chOff x="-717937" y="-714467"/>
            <a:chExt cx="10579873" cy="6572435"/>
          </a:xfrm>
        </p:grpSpPr>
        <p:grpSp>
          <p:nvGrpSpPr>
            <p:cNvPr id="41" name="Google Shape;41;p3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510215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07" name="Google Shape;107;p4"/>
          <p:cNvGrpSpPr/>
          <p:nvPr/>
        </p:nvGrpSpPr>
        <p:grpSpPr>
          <a:xfrm>
            <a:off x="9348685" y="-393073"/>
            <a:ext cx="2843328" cy="5582992"/>
            <a:chOff x="7011514" y="-294805"/>
            <a:chExt cx="2132496" cy="4187244"/>
          </a:xfrm>
        </p:grpSpPr>
        <p:sp>
          <p:nvSpPr>
            <p:cNvPr id="108" name="Google Shape;108;p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3" name="Google Shape;113;p4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38145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2" name="Google Shape;742;p9"/>
          <p:cNvSpPr txBox="1">
            <a:spLocks noGrp="1"/>
          </p:cNvSpPr>
          <p:nvPr>
            <p:ph type="title"/>
          </p:nvPr>
        </p:nvSpPr>
        <p:spPr>
          <a:xfrm>
            <a:off x="2511000" y="719333"/>
            <a:ext cx="7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43" name="Google Shape;743;p9"/>
          <p:cNvGrpSpPr/>
          <p:nvPr/>
        </p:nvGrpSpPr>
        <p:grpSpPr>
          <a:xfrm>
            <a:off x="1391041" y="333403"/>
            <a:ext cx="222199" cy="223333"/>
            <a:chOff x="3407917" y="-1400250"/>
            <a:chExt cx="193891" cy="194881"/>
          </a:xfrm>
        </p:grpSpPr>
        <p:sp>
          <p:nvSpPr>
            <p:cNvPr id="744" name="Google Shape;744;p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2" name="Google Shape;752;p9"/>
          <p:cNvGrpSpPr/>
          <p:nvPr/>
        </p:nvGrpSpPr>
        <p:grpSpPr>
          <a:xfrm>
            <a:off x="616328" y="366443"/>
            <a:ext cx="768416" cy="771863"/>
            <a:chOff x="1889565" y="-3382437"/>
            <a:chExt cx="670520" cy="673527"/>
          </a:xfrm>
        </p:grpSpPr>
        <p:sp>
          <p:nvSpPr>
            <p:cNvPr id="753" name="Google Shape;753;p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8" name="Google Shape;758;p9"/>
          <p:cNvGrpSpPr/>
          <p:nvPr/>
        </p:nvGrpSpPr>
        <p:grpSpPr>
          <a:xfrm>
            <a:off x="443807" y="1190294"/>
            <a:ext cx="262288" cy="333313"/>
            <a:chOff x="2079424" y="521748"/>
            <a:chExt cx="228873" cy="290850"/>
          </a:xfrm>
        </p:grpSpPr>
        <p:sp>
          <p:nvSpPr>
            <p:cNvPr id="759" name="Google Shape;759;p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2" name="Google Shape;762;p9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763" name="Google Shape;763;p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5" name="Google Shape;765;p9"/>
          <p:cNvGrpSpPr/>
          <p:nvPr/>
        </p:nvGrpSpPr>
        <p:grpSpPr>
          <a:xfrm>
            <a:off x="674731" y="6010984"/>
            <a:ext cx="267605" cy="267565"/>
            <a:chOff x="6886110" y="773687"/>
            <a:chExt cx="249074" cy="249037"/>
          </a:xfrm>
        </p:grpSpPr>
        <p:sp>
          <p:nvSpPr>
            <p:cNvPr id="766" name="Google Shape;766;p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4" name="Google Shape;774;p9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775" name="Google Shape;775;p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60710300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ubTitle" idx="1"/>
          </p:nvPr>
        </p:nvSpPr>
        <p:spPr>
          <a:xfrm>
            <a:off x="1870451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2"/>
          </p:nvPr>
        </p:nvSpPr>
        <p:spPr>
          <a:xfrm>
            <a:off x="1870451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3"/>
          </p:nvPr>
        </p:nvSpPr>
        <p:spPr>
          <a:xfrm>
            <a:off x="7013949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4"/>
          </p:nvPr>
        </p:nvSpPr>
        <p:spPr>
          <a:xfrm>
            <a:off x="7013949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hasCustomPrompt="1"/>
          </p:nvPr>
        </p:nvSpPr>
        <p:spPr>
          <a:xfrm>
            <a:off x="2748651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 idx="5" hasCustomPrompt="1"/>
          </p:nvPr>
        </p:nvSpPr>
        <p:spPr>
          <a:xfrm>
            <a:off x="7892149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2" name="Google Shape;152;p5"/>
          <p:cNvGrpSpPr/>
          <p:nvPr/>
        </p:nvGrpSpPr>
        <p:grpSpPr>
          <a:xfrm>
            <a:off x="-706107" y="4136329"/>
            <a:ext cx="13604213" cy="3571380"/>
            <a:chOff x="-529580" y="3102246"/>
            <a:chExt cx="10203160" cy="2678535"/>
          </a:xfrm>
        </p:grpSpPr>
        <p:grpSp>
          <p:nvGrpSpPr>
            <p:cNvPr id="153" name="Google Shape;153;p5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217" name="Google Shape;217;p5"/>
          <p:cNvSpPr txBox="1">
            <a:spLocks noGrp="1"/>
          </p:cNvSpPr>
          <p:nvPr>
            <p:ph type="title" idx="6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18" name="Google Shape;218;p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19" name="Google Shape;219;p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5" name="Google Shape;225;p5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7" name="Google Shape;227;p5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28" name="Google Shape;228;p5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31" name="Google Shape;231;p5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7558355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235" name="Google Shape;235;p6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36" name="Google Shape;236;p6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37" name="Google Shape;237;p6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38" name="Google Shape;238;p6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39" name="Google Shape;239;p6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240" name="Google Shape;240;p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1" name="Google Shape;241;p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2" name="Google Shape;242;p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43" name="Google Shape;243;p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44" name="Google Shape;244;p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5" name="Google Shape;245;p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6" name="Google Shape;246;p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48" name="Google Shape;248;p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49" name="Google Shape;249;p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" name="Google Shape;251;p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2" name="Google Shape;252;p6"/>
          <p:cNvGrpSpPr/>
          <p:nvPr/>
        </p:nvGrpSpPr>
        <p:grpSpPr>
          <a:xfrm rot="2434760" flipH="1">
            <a:off x="10963968" y="4238637"/>
            <a:ext cx="976264" cy="4074073"/>
            <a:chOff x="3615675" y="367825"/>
            <a:chExt cx="808650" cy="3374600"/>
          </a:xfrm>
        </p:grpSpPr>
        <p:sp>
          <p:nvSpPr>
            <p:cNvPr id="253" name="Google Shape;253;p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8529642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>
            <a:spLocks noGrp="1"/>
          </p:cNvSpPr>
          <p:nvPr>
            <p:ph type="title"/>
          </p:nvPr>
        </p:nvSpPr>
        <p:spPr>
          <a:xfrm>
            <a:off x="1484500" y="1983100"/>
            <a:ext cx="4215200" cy="11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7"/>
          <p:cNvSpPr txBox="1">
            <a:spLocks noGrp="1"/>
          </p:cNvSpPr>
          <p:nvPr>
            <p:ph type="subTitle" idx="1"/>
          </p:nvPr>
        </p:nvSpPr>
        <p:spPr>
          <a:xfrm>
            <a:off x="1484500" y="3168467"/>
            <a:ext cx="4215200" cy="1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87" name="Google Shape;287;p7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88" name="Google Shape;288;p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89" name="Google Shape;289;p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-1138794" y="-834034"/>
            <a:ext cx="14469587" cy="8526067"/>
            <a:chOff x="-854095" y="-625525"/>
            <a:chExt cx="10852190" cy="6394550"/>
          </a:xfrm>
        </p:grpSpPr>
        <p:grpSp>
          <p:nvGrpSpPr>
            <p:cNvPr id="308" name="Google Shape;308;p7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40" name="Google Shape;340;p7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341" name="Google Shape;341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67935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6217333" y="2685859"/>
            <a:ext cx="5011200" cy="21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6217500" y="1823919"/>
            <a:ext cx="5011200" cy="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4" name="Google Shape;464;p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465" name="Google Shape;465;p9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66" name="Google Shape;466;p9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467" name="Google Shape;467;p9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468" name="Google Shape;468;p9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469" name="Google Shape;469;p9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0" name="Google Shape;470;p9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1" name="Google Shape;471;p9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  <p:sp>
                <p:nvSpPr>
                  <p:cNvPr id="472" name="Google Shape;472;p9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475" name="Google Shape;475;p9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476" name="Google Shape;476;p9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7" name="Google Shape;477;p9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8" name="Google Shape;478;p9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9" name="Google Shape;479;p9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480" name="Google Shape;480;p9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81" name="Google Shape;481;p9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82" name="Google Shape;482;p9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-8100000">
            <a:off x="284242" y="-1197053"/>
            <a:ext cx="976333" cy="4074361"/>
            <a:chOff x="3615675" y="367825"/>
            <a:chExt cx="808650" cy="3374600"/>
          </a:xfrm>
        </p:grpSpPr>
        <p:sp>
          <p:nvSpPr>
            <p:cNvPr id="484" name="Google Shape;484;p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34199423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/>
          <p:nvPr/>
        </p:nvSpPr>
        <p:spPr>
          <a:xfrm>
            <a:off x="0" y="0"/>
            <a:ext cx="5344000" cy="45152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7" name="Google Shape;517;p10"/>
          <p:cNvSpPr txBox="1">
            <a:spLocks noGrp="1"/>
          </p:cNvSpPr>
          <p:nvPr>
            <p:ph type="title"/>
          </p:nvPr>
        </p:nvSpPr>
        <p:spPr>
          <a:xfrm>
            <a:off x="963167" y="549167"/>
            <a:ext cx="3458000" cy="25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 rot="2700000" flipH="1">
            <a:off x="10740667" y="3904594"/>
            <a:ext cx="976333" cy="4074361"/>
            <a:chOff x="3615675" y="367825"/>
            <a:chExt cx="808650" cy="3374600"/>
          </a:xfrm>
        </p:grpSpPr>
        <p:sp>
          <p:nvSpPr>
            <p:cNvPr id="519" name="Google Shape;519;p1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27927388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1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552" name="Google Shape;552;p1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53" name="Google Shape;553;p1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54" name="Google Shape;554;p1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58" name="Google Shape;558;p1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1" name="Google Shape;571;p11"/>
          <p:cNvSpPr txBox="1">
            <a:spLocks noGrp="1"/>
          </p:cNvSpPr>
          <p:nvPr>
            <p:ph type="title" hasCustomPrompt="1"/>
          </p:nvPr>
        </p:nvSpPr>
        <p:spPr>
          <a:xfrm>
            <a:off x="2939800" y="2116635"/>
            <a:ext cx="6312400" cy="16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72" name="Google Shape;572;p11"/>
          <p:cNvSpPr txBox="1">
            <a:spLocks noGrp="1"/>
          </p:cNvSpPr>
          <p:nvPr>
            <p:ph type="subTitle" idx="1"/>
          </p:nvPr>
        </p:nvSpPr>
        <p:spPr>
          <a:xfrm flipH="1">
            <a:off x="3511000" y="3856433"/>
            <a:ext cx="5170000" cy="9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73" name="Google Shape;573;p11"/>
          <p:cNvGrpSpPr/>
          <p:nvPr/>
        </p:nvGrpSpPr>
        <p:grpSpPr>
          <a:xfrm>
            <a:off x="-1221104" y="2854382"/>
            <a:ext cx="14634208" cy="4625909"/>
            <a:chOff x="-915828" y="2140786"/>
            <a:chExt cx="10975656" cy="3469432"/>
          </a:xfrm>
        </p:grpSpPr>
        <p:grpSp>
          <p:nvGrpSpPr>
            <p:cNvPr id="574" name="Google Shape;574;p11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575" name="Google Shape;575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06" name="Google Shape;606;p11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07" name="Google Shape;607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346249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42589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 txBox="1">
            <a:spLocks noGrp="1"/>
          </p:cNvSpPr>
          <p:nvPr>
            <p:ph type="title" hasCustomPrompt="1"/>
          </p:nvPr>
        </p:nvSpPr>
        <p:spPr>
          <a:xfrm>
            <a:off x="962985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1" name="Google Shape;641;p13"/>
          <p:cNvSpPr txBox="1">
            <a:spLocks noGrp="1"/>
          </p:cNvSpPr>
          <p:nvPr>
            <p:ph type="subTitle" idx="1"/>
          </p:nvPr>
        </p:nvSpPr>
        <p:spPr>
          <a:xfrm>
            <a:off x="2501688" y="209609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subTitle" idx="2"/>
          </p:nvPr>
        </p:nvSpPr>
        <p:spPr>
          <a:xfrm>
            <a:off x="2501688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3" hasCustomPrompt="1"/>
          </p:nvPr>
        </p:nvSpPr>
        <p:spPr>
          <a:xfrm>
            <a:off x="962985" y="4156081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3"/>
          <p:cNvSpPr txBox="1">
            <a:spLocks noGrp="1"/>
          </p:cNvSpPr>
          <p:nvPr>
            <p:ph type="subTitle" idx="4"/>
          </p:nvPr>
        </p:nvSpPr>
        <p:spPr>
          <a:xfrm>
            <a:off x="2501688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5"/>
          </p:nvPr>
        </p:nvSpPr>
        <p:spPr>
          <a:xfrm>
            <a:off x="2501688" y="4583080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68368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7"/>
          </p:nvPr>
        </p:nvSpPr>
        <p:spPr>
          <a:xfrm>
            <a:off x="7707015" y="20961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subTitle" idx="8"/>
          </p:nvPr>
        </p:nvSpPr>
        <p:spPr>
          <a:xfrm>
            <a:off x="7707015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title" idx="9" hasCustomPrompt="1"/>
          </p:nvPr>
        </p:nvSpPr>
        <p:spPr>
          <a:xfrm>
            <a:off x="6168369" y="4156119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0" name="Google Shape;650;p13"/>
          <p:cNvSpPr txBox="1">
            <a:spLocks noGrp="1"/>
          </p:cNvSpPr>
          <p:nvPr>
            <p:ph type="subTitle" idx="13"/>
          </p:nvPr>
        </p:nvSpPr>
        <p:spPr>
          <a:xfrm>
            <a:off x="7707015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subTitle" idx="14"/>
          </p:nvPr>
        </p:nvSpPr>
        <p:spPr>
          <a:xfrm>
            <a:off x="7707015" y="458309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15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653" name="Google Shape;653;p13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654" name="Google Shape;654;p13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86" name="Google Shape;686;p13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87" name="Google Shape;687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718" name="Google Shape;718;p13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719" name="Google Shape;719;p13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720" name="Google Shape;720;p13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23" name="Google Shape;723;p1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26" name="Google Shape;726;p13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727" name="Google Shape;727;p1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370484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 txBox="1">
            <a:spLocks noGrp="1"/>
          </p:cNvSpPr>
          <p:nvPr>
            <p:ph type="title"/>
          </p:nvPr>
        </p:nvSpPr>
        <p:spPr>
          <a:xfrm>
            <a:off x="1484500" y="4424300"/>
            <a:ext cx="494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3" name="Google Shape;733;p14"/>
          <p:cNvSpPr txBox="1">
            <a:spLocks noGrp="1"/>
          </p:cNvSpPr>
          <p:nvPr>
            <p:ph type="subTitle" idx="1"/>
          </p:nvPr>
        </p:nvSpPr>
        <p:spPr>
          <a:xfrm>
            <a:off x="1484500" y="1893967"/>
            <a:ext cx="4947600" cy="24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34" name="Google Shape;734;p1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735" name="Google Shape;735;p1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36" name="Google Shape;736;p1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37" name="Google Shape;737;p1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41" name="Google Shape;741;p1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40803554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5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758" name="Google Shape;758;p1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822" name="Google Shape;822;p15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823" name="Google Shape;823;p1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24" name="Google Shape;824;p1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27" name="Google Shape;827;p1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30" name="Google Shape;830;p1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31" name="Google Shape;831;p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835" name="Google Shape;835;p15"/>
          <p:cNvSpPr txBox="1">
            <a:spLocks noGrp="1"/>
          </p:cNvSpPr>
          <p:nvPr>
            <p:ph type="body" idx="1"/>
          </p:nvPr>
        </p:nvSpPr>
        <p:spPr>
          <a:xfrm>
            <a:off x="5362600" y="2372667"/>
            <a:ext cx="52244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6" name="Google Shape;836;p15"/>
          <p:cNvSpPr txBox="1">
            <a:spLocks noGrp="1"/>
          </p:cNvSpPr>
          <p:nvPr>
            <p:ph type="body" idx="2"/>
          </p:nvPr>
        </p:nvSpPr>
        <p:spPr>
          <a:xfrm>
            <a:off x="960000" y="2372667"/>
            <a:ext cx="38876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7" name="Google Shape;837;p1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80662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5" name="Google Shape;785;p10"/>
          <p:cNvSpPr txBox="1">
            <a:spLocks noGrp="1"/>
          </p:cNvSpPr>
          <p:nvPr>
            <p:ph type="title"/>
          </p:nvPr>
        </p:nvSpPr>
        <p:spPr>
          <a:xfrm>
            <a:off x="2123267" y="1074767"/>
            <a:ext cx="41728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6" name="Google Shape;786;p10"/>
          <p:cNvSpPr txBox="1">
            <a:spLocks noGrp="1"/>
          </p:cNvSpPr>
          <p:nvPr>
            <p:ph type="subTitle" idx="1"/>
          </p:nvPr>
        </p:nvSpPr>
        <p:spPr>
          <a:xfrm>
            <a:off x="2123267" y="3617233"/>
            <a:ext cx="38552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87" name="Google Shape;787;p10"/>
          <p:cNvGrpSpPr/>
          <p:nvPr/>
        </p:nvGrpSpPr>
        <p:grpSpPr>
          <a:xfrm rot="1800071" flipH="1">
            <a:off x="483654" y="5336322"/>
            <a:ext cx="956329" cy="1001009"/>
            <a:chOff x="3153626" y="-2653955"/>
            <a:chExt cx="834426" cy="873411"/>
          </a:xfrm>
        </p:grpSpPr>
        <p:sp>
          <p:nvSpPr>
            <p:cNvPr id="788" name="Google Shape;788;p10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0"/>
          <p:cNvGrpSpPr/>
          <p:nvPr/>
        </p:nvGrpSpPr>
        <p:grpSpPr>
          <a:xfrm flipH="1">
            <a:off x="438882" y="4309131"/>
            <a:ext cx="222199" cy="223333"/>
            <a:chOff x="3407917" y="-1400250"/>
            <a:chExt cx="193891" cy="194881"/>
          </a:xfrm>
        </p:grpSpPr>
        <p:sp>
          <p:nvSpPr>
            <p:cNvPr id="796" name="Google Shape;796;p10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4" name="Google Shape;804;p10"/>
          <p:cNvGrpSpPr/>
          <p:nvPr/>
        </p:nvGrpSpPr>
        <p:grpSpPr>
          <a:xfrm rot="5400000" flipH="1">
            <a:off x="1471200" y="5905108"/>
            <a:ext cx="639057" cy="639057"/>
            <a:chOff x="3560335" y="-646412"/>
            <a:chExt cx="557642" cy="557642"/>
          </a:xfrm>
        </p:grpSpPr>
        <p:sp>
          <p:nvSpPr>
            <p:cNvPr id="805" name="Google Shape;805;p1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4" name="Google Shape;814;p10"/>
          <p:cNvGrpSpPr/>
          <p:nvPr/>
        </p:nvGrpSpPr>
        <p:grpSpPr>
          <a:xfrm rot="5400000" flipH="1">
            <a:off x="1210820" y="5817007"/>
            <a:ext cx="147765" cy="147765"/>
            <a:chOff x="794923" y="2795124"/>
            <a:chExt cx="128941" cy="128941"/>
          </a:xfrm>
        </p:grpSpPr>
        <p:sp>
          <p:nvSpPr>
            <p:cNvPr id="815" name="Google Shape;81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7" name="Google Shape;817;p10"/>
          <p:cNvGrpSpPr/>
          <p:nvPr/>
        </p:nvGrpSpPr>
        <p:grpSpPr>
          <a:xfrm flipH="1">
            <a:off x="560180" y="4929734"/>
            <a:ext cx="270273" cy="663097"/>
            <a:chOff x="6219428" y="3871144"/>
            <a:chExt cx="235841" cy="578619"/>
          </a:xfrm>
        </p:grpSpPr>
        <p:sp>
          <p:nvSpPr>
            <p:cNvPr id="818" name="Google Shape;818;p10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0"/>
          <p:cNvGrpSpPr/>
          <p:nvPr/>
        </p:nvGrpSpPr>
        <p:grpSpPr>
          <a:xfrm flipH="1">
            <a:off x="828245" y="4620333"/>
            <a:ext cx="262288" cy="333313"/>
            <a:chOff x="2079424" y="521748"/>
            <a:chExt cx="228873" cy="290850"/>
          </a:xfrm>
        </p:grpSpPr>
        <p:sp>
          <p:nvSpPr>
            <p:cNvPr id="822" name="Google Shape;822;p1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5" name="Google Shape;825;p10"/>
          <p:cNvGrpSpPr/>
          <p:nvPr/>
        </p:nvGrpSpPr>
        <p:grpSpPr>
          <a:xfrm flipH="1">
            <a:off x="11117115" y="1057757"/>
            <a:ext cx="727229" cy="888656"/>
            <a:chOff x="2859835" y="2776139"/>
            <a:chExt cx="634581" cy="775442"/>
          </a:xfrm>
        </p:grpSpPr>
        <p:sp>
          <p:nvSpPr>
            <p:cNvPr id="826" name="Google Shape;826;p1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9" name="Google Shape;829;p10"/>
          <p:cNvGrpSpPr/>
          <p:nvPr/>
        </p:nvGrpSpPr>
        <p:grpSpPr>
          <a:xfrm flipH="1">
            <a:off x="10955660" y="380929"/>
            <a:ext cx="440901" cy="676843"/>
            <a:chOff x="1603769" y="107044"/>
            <a:chExt cx="384731" cy="590613"/>
          </a:xfrm>
        </p:grpSpPr>
        <p:sp>
          <p:nvSpPr>
            <p:cNvPr id="830" name="Google Shape;830;p1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7" name="Google Shape;837;p10"/>
          <p:cNvGrpSpPr/>
          <p:nvPr/>
        </p:nvGrpSpPr>
        <p:grpSpPr>
          <a:xfrm flipH="1">
            <a:off x="11484697" y="2215373"/>
            <a:ext cx="211899" cy="270316"/>
            <a:chOff x="2947570" y="-1075969"/>
            <a:chExt cx="184903" cy="235878"/>
          </a:xfrm>
        </p:grpSpPr>
        <p:sp>
          <p:nvSpPr>
            <p:cNvPr id="838" name="Google Shape;838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1" name="Google Shape;841;p10"/>
          <p:cNvGrpSpPr/>
          <p:nvPr/>
        </p:nvGrpSpPr>
        <p:grpSpPr>
          <a:xfrm flipH="1">
            <a:off x="10602129" y="1214049"/>
            <a:ext cx="211899" cy="270316"/>
            <a:chOff x="2947570" y="-1075969"/>
            <a:chExt cx="184903" cy="235878"/>
          </a:xfrm>
        </p:grpSpPr>
        <p:sp>
          <p:nvSpPr>
            <p:cNvPr id="842" name="Google Shape;842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5" name="Google Shape;845;p10"/>
          <p:cNvGrpSpPr/>
          <p:nvPr/>
        </p:nvGrpSpPr>
        <p:grpSpPr>
          <a:xfrm flipH="1">
            <a:off x="11696575" y="734370"/>
            <a:ext cx="147765" cy="147765"/>
            <a:chOff x="794923" y="2795124"/>
            <a:chExt cx="128941" cy="128941"/>
          </a:xfrm>
        </p:grpSpPr>
        <p:sp>
          <p:nvSpPr>
            <p:cNvPr id="846" name="Google Shape;846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8" name="Google Shape;848;p10"/>
          <p:cNvGrpSpPr/>
          <p:nvPr/>
        </p:nvGrpSpPr>
        <p:grpSpPr>
          <a:xfrm flipH="1">
            <a:off x="10086477" y="285883"/>
            <a:ext cx="768416" cy="771863"/>
            <a:chOff x="1889565" y="-3382437"/>
            <a:chExt cx="670520" cy="673527"/>
          </a:xfrm>
        </p:grpSpPr>
        <p:sp>
          <p:nvSpPr>
            <p:cNvPr id="849" name="Google Shape;849;p1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4" name="Google Shape;854;p10"/>
          <p:cNvGrpSpPr/>
          <p:nvPr/>
        </p:nvGrpSpPr>
        <p:grpSpPr>
          <a:xfrm flipH="1">
            <a:off x="9804876" y="387503"/>
            <a:ext cx="147765" cy="147765"/>
            <a:chOff x="794923" y="2795124"/>
            <a:chExt cx="128941" cy="128941"/>
          </a:xfrm>
        </p:grpSpPr>
        <p:sp>
          <p:nvSpPr>
            <p:cNvPr id="855" name="Google Shape;85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7" name="Google Shape;857;p10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858" name="Google Shape;858;p1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66" name="Google Shape;866;p10"/>
          <p:cNvGrpSpPr/>
          <p:nvPr/>
        </p:nvGrpSpPr>
        <p:grpSpPr>
          <a:xfrm>
            <a:off x="828016" y="585551"/>
            <a:ext cx="267605" cy="267565"/>
            <a:chOff x="6886110" y="773687"/>
            <a:chExt cx="249074" cy="249037"/>
          </a:xfrm>
        </p:grpSpPr>
        <p:sp>
          <p:nvSpPr>
            <p:cNvPr id="867" name="Google Shape;867;p10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5461434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0" name="Google Shape;840;p16"/>
          <p:cNvSpPr txBox="1">
            <a:spLocks noGrp="1"/>
          </p:cNvSpPr>
          <p:nvPr>
            <p:ph type="subTitle" idx="1"/>
          </p:nvPr>
        </p:nvSpPr>
        <p:spPr>
          <a:xfrm>
            <a:off x="1037033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16"/>
          <p:cNvSpPr txBox="1">
            <a:spLocks noGrp="1"/>
          </p:cNvSpPr>
          <p:nvPr>
            <p:ph type="subTitle" idx="2"/>
          </p:nvPr>
        </p:nvSpPr>
        <p:spPr>
          <a:xfrm>
            <a:off x="1037033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16"/>
          <p:cNvSpPr txBox="1">
            <a:spLocks noGrp="1"/>
          </p:cNvSpPr>
          <p:nvPr>
            <p:ph type="subTitle" idx="3"/>
          </p:nvPr>
        </p:nvSpPr>
        <p:spPr>
          <a:xfrm>
            <a:off x="8104564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16"/>
          <p:cNvSpPr txBox="1">
            <a:spLocks noGrp="1"/>
          </p:cNvSpPr>
          <p:nvPr>
            <p:ph type="subTitle" idx="4"/>
          </p:nvPr>
        </p:nvSpPr>
        <p:spPr>
          <a:xfrm>
            <a:off x="8104564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16"/>
          <p:cNvSpPr txBox="1">
            <a:spLocks noGrp="1"/>
          </p:cNvSpPr>
          <p:nvPr>
            <p:ph type="title" idx="5" hasCustomPrompt="1"/>
          </p:nvPr>
        </p:nvSpPr>
        <p:spPr>
          <a:xfrm>
            <a:off x="1786633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6"/>
          <p:cNvSpPr txBox="1">
            <a:spLocks noGrp="1"/>
          </p:cNvSpPr>
          <p:nvPr>
            <p:ph type="title" idx="6" hasCustomPrompt="1"/>
          </p:nvPr>
        </p:nvSpPr>
        <p:spPr>
          <a:xfrm>
            <a:off x="8854164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6" name="Google Shape;846;p16"/>
          <p:cNvGrpSpPr/>
          <p:nvPr/>
        </p:nvGrpSpPr>
        <p:grpSpPr>
          <a:xfrm>
            <a:off x="35" y="1276643"/>
            <a:ext cx="12181991" cy="6367500"/>
            <a:chOff x="26" y="957482"/>
            <a:chExt cx="9136493" cy="4775625"/>
          </a:xfrm>
        </p:grpSpPr>
        <p:sp>
          <p:nvSpPr>
            <p:cNvPr id="847" name="Google Shape;847;p1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16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1" name="Google Shape;851;p16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52" name="Google Shape;852;p1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54" name="Google Shape;854;p1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855" name="Google Shape;855;p1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6" name="Google Shape;856;p1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7" name="Google Shape;857;p1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8" name="Google Shape;858;p1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859" name="Google Shape;859;p1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860" name="Google Shape;860;p16"/>
          <p:cNvGrpSpPr/>
          <p:nvPr/>
        </p:nvGrpSpPr>
        <p:grpSpPr>
          <a:xfrm rot="2434760" flipH="1">
            <a:off x="10948919" y="3956214"/>
            <a:ext cx="976264" cy="4074073"/>
            <a:chOff x="3615675" y="367825"/>
            <a:chExt cx="808650" cy="3374600"/>
          </a:xfrm>
        </p:grpSpPr>
        <p:sp>
          <p:nvSpPr>
            <p:cNvPr id="861" name="Google Shape;861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2" name="Google Shape;892;p16"/>
          <p:cNvGrpSpPr/>
          <p:nvPr/>
        </p:nvGrpSpPr>
        <p:grpSpPr>
          <a:xfrm rot="8365240">
            <a:off x="10948919" y="-1172286"/>
            <a:ext cx="976264" cy="4074073"/>
            <a:chOff x="3615675" y="367825"/>
            <a:chExt cx="808650" cy="3374600"/>
          </a:xfrm>
        </p:grpSpPr>
        <p:sp>
          <p:nvSpPr>
            <p:cNvPr id="893" name="Google Shape;893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1303316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"/>
          <p:cNvSpPr txBox="1">
            <a:spLocks noGrp="1"/>
          </p:cNvSpPr>
          <p:nvPr>
            <p:ph type="title" hasCustomPrompt="1"/>
          </p:nvPr>
        </p:nvSpPr>
        <p:spPr>
          <a:xfrm>
            <a:off x="5478803" y="18076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7"/>
          <p:cNvSpPr txBox="1">
            <a:spLocks noGrp="1"/>
          </p:cNvSpPr>
          <p:nvPr>
            <p:ph type="subTitle" idx="1"/>
          </p:nvPr>
        </p:nvSpPr>
        <p:spPr>
          <a:xfrm>
            <a:off x="7017465" y="1778809"/>
            <a:ext cx="407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7" name="Google Shape;927;p17"/>
          <p:cNvSpPr txBox="1">
            <a:spLocks noGrp="1"/>
          </p:cNvSpPr>
          <p:nvPr>
            <p:ph type="subTitle" idx="2"/>
          </p:nvPr>
        </p:nvSpPr>
        <p:spPr>
          <a:xfrm>
            <a:off x="7017465" y="2229201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8" name="Google Shape;928;p17"/>
          <p:cNvSpPr txBox="1">
            <a:spLocks noGrp="1"/>
          </p:cNvSpPr>
          <p:nvPr>
            <p:ph type="title" idx="3" hasCustomPrompt="1"/>
          </p:nvPr>
        </p:nvSpPr>
        <p:spPr>
          <a:xfrm>
            <a:off x="5478803" y="33060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7"/>
          <p:cNvSpPr txBox="1">
            <a:spLocks noGrp="1"/>
          </p:cNvSpPr>
          <p:nvPr>
            <p:ph type="subTitle" idx="4"/>
          </p:nvPr>
        </p:nvSpPr>
        <p:spPr>
          <a:xfrm>
            <a:off x="7017465" y="3277225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0" name="Google Shape;930;p17"/>
          <p:cNvSpPr txBox="1">
            <a:spLocks noGrp="1"/>
          </p:cNvSpPr>
          <p:nvPr>
            <p:ph type="subTitle" idx="5"/>
          </p:nvPr>
        </p:nvSpPr>
        <p:spPr>
          <a:xfrm>
            <a:off x="7017465" y="3727616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1" name="Google Shape;931;p17"/>
          <p:cNvSpPr txBox="1">
            <a:spLocks noGrp="1"/>
          </p:cNvSpPr>
          <p:nvPr>
            <p:ph type="title" idx="6" hasCustomPrompt="1"/>
          </p:nvPr>
        </p:nvSpPr>
        <p:spPr>
          <a:xfrm>
            <a:off x="5478803" y="48044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2" name="Google Shape;932;p17"/>
          <p:cNvSpPr txBox="1">
            <a:spLocks noGrp="1"/>
          </p:cNvSpPr>
          <p:nvPr>
            <p:ph type="subTitle" idx="7"/>
          </p:nvPr>
        </p:nvSpPr>
        <p:spPr>
          <a:xfrm>
            <a:off x="7017465" y="4775641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3" name="Google Shape;933;p17"/>
          <p:cNvSpPr txBox="1">
            <a:spLocks noGrp="1"/>
          </p:cNvSpPr>
          <p:nvPr>
            <p:ph type="subTitle" idx="8"/>
          </p:nvPr>
        </p:nvSpPr>
        <p:spPr>
          <a:xfrm>
            <a:off x="7017465" y="5226032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4" name="Google Shape;934;p17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35" name="Google Shape;935;p17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sp>
          <p:nvSpPr>
            <p:cNvPr id="936" name="Google Shape;936;p17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39" name="Google Shape;939;p17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43" name="Google Shape;943;p1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8" name="Google Shape;948;p17"/>
          <p:cNvGrpSpPr/>
          <p:nvPr/>
        </p:nvGrpSpPr>
        <p:grpSpPr>
          <a:xfrm rot="-2700000" flipH="1">
            <a:off x="606238" y="4107588"/>
            <a:ext cx="976333" cy="4074361"/>
            <a:chOff x="3615675" y="367825"/>
            <a:chExt cx="808650" cy="3374600"/>
          </a:xfrm>
        </p:grpSpPr>
        <p:sp>
          <p:nvSpPr>
            <p:cNvPr id="949" name="Google Shape;949;p1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66863669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8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982" name="Google Shape;982;p18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983" name="Google Shape;983;p18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984" name="Google Shape;984;p18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5" name="Google Shape;985;p18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6" name="Google Shape;986;p18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87" name="Google Shape;987;p18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90" name="Google Shape;990;p18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991" name="Google Shape;991;p18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2" name="Google Shape;992;p18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3" name="Google Shape;993;p18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4" name="Google Shape;994;p18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995" name="Google Shape;995;p1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6" name="Google Shape;996;p18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997" name="Google Shape;997;p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28" name="Google Shape;1028;p18"/>
          <p:cNvSpPr txBox="1">
            <a:spLocks noGrp="1"/>
          </p:cNvSpPr>
          <p:nvPr>
            <p:ph type="subTitle" idx="1"/>
          </p:nvPr>
        </p:nvSpPr>
        <p:spPr>
          <a:xfrm>
            <a:off x="1037037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18"/>
          <p:cNvSpPr txBox="1">
            <a:spLocks noGrp="1"/>
          </p:cNvSpPr>
          <p:nvPr>
            <p:ph type="subTitle" idx="2"/>
          </p:nvPr>
        </p:nvSpPr>
        <p:spPr>
          <a:xfrm>
            <a:off x="1037037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0" name="Google Shape;1030;p18"/>
          <p:cNvSpPr txBox="1">
            <a:spLocks noGrp="1"/>
          </p:cNvSpPr>
          <p:nvPr>
            <p:ph type="subTitle" idx="3"/>
          </p:nvPr>
        </p:nvSpPr>
        <p:spPr>
          <a:xfrm>
            <a:off x="4570800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18"/>
          <p:cNvSpPr txBox="1">
            <a:spLocks noGrp="1"/>
          </p:cNvSpPr>
          <p:nvPr>
            <p:ph type="subTitle" idx="4"/>
          </p:nvPr>
        </p:nvSpPr>
        <p:spPr>
          <a:xfrm>
            <a:off x="4570800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2" name="Google Shape;1032;p18"/>
          <p:cNvSpPr txBox="1">
            <a:spLocks noGrp="1"/>
          </p:cNvSpPr>
          <p:nvPr>
            <p:ph type="subTitle" idx="5"/>
          </p:nvPr>
        </p:nvSpPr>
        <p:spPr>
          <a:xfrm>
            <a:off x="8104563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3" name="Google Shape;1033;p18"/>
          <p:cNvSpPr txBox="1">
            <a:spLocks noGrp="1"/>
          </p:cNvSpPr>
          <p:nvPr>
            <p:ph type="subTitle" idx="6"/>
          </p:nvPr>
        </p:nvSpPr>
        <p:spPr>
          <a:xfrm>
            <a:off x="8104563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4" name="Google Shape;1034;p18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2039817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9"/>
          <p:cNvSpPr txBox="1">
            <a:spLocks noGrp="1"/>
          </p:cNvSpPr>
          <p:nvPr>
            <p:ph type="subTitle" idx="1"/>
          </p:nvPr>
        </p:nvSpPr>
        <p:spPr>
          <a:xfrm>
            <a:off x="959392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7" name="Google Shape;1037;p19"/>
          <p:cNvSpPr txBox="1">
            <a:spLocks noGrp="1"/>
          </p:cNvSpPr>
          <p:nvPr>
            <p:ph type="subTitle" idx="2"/>
          </p:nvPr>
        </p:nvSpPr>
        <p:spPr>
          <a:xfrm>
            <a:off x="959392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8" name="Google Shape;1038;p19"/>
          <p:cNvSpPr txBox="1">
            <a:spLocks noGrp="1"/>
          </p:cNvSpPr>
          <p:nvPr>
            <p:ph type="subTitle" idx="3"/>
          </p:nvPr>
        </p:nvSpPr>
        <p:spPr>
          <a:xfrm>
            <a:off x="4551789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9" name="Google Shape;1039;p19"/>
          <p:cNvSpPr txBox="1">
            <a:spLocks noGrp="1"/>
          </p:cNvSpPr>
          <p:nvPr>
            <p:ph type="subTitle" idx="4"/>
          </p:nvPr>
        </p:nvSpPr>
        <p:spPr>
          <a:xfrm>
            <a:off x="4551811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0" name="Google Shape;1040;p19"/>
          <p:cNvSpPr txBox="1">
            <a:spLocks noGrp="1"/>
          </p:cNvSpPr>
          <p:nvPr>
            <p:ph type="subTitle" idx="5"/>
          </p:nvPr>
        </p:nvSpPr>
        <p:spPr>
          <a:xfrm>
            <a:off x="8144208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1" name="Google Shape;1041;p19"/>
          <p:cNvSpPr txBox="1">
            <a:spLocks noGrp="1"/>
          </p:cNvSpPr>
          <p:nvPr>
            <p:ph type="subTitle" idx="6"/>
          </p:nvPr>
        </p:nvSpPr>
        <p:spPr>
          <a:xfrm>
            <a:off x="8144208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2" name="Google Shape;1042;p19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43" name="Google Shape;1043;p1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44" name="Google Shape;1044;p19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45" name="Google Shape;1045;p19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46" name="Google Shape;1046;p19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7" name="Google Shape;1047;p19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8" name="Google Shape;1048;p19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49" name="Google Shape;1049;p19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52" name="Google Shape;1052;p19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53" name="Google Shape;1053;p19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4" name="Google Shape;1054;p19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5" name="Google Shape;1055;p19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6" name="Google Shape;1056;p19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57" name="Google Shape;1057;p1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19"/>
          <p:cNvGrpSpPr/>
          <p:nvPr/>
        </p:nvGrpSpPr>
        <p:grpSpPr>
          <a:xfrm rot="-2700000" flipH="1">
            <a:off x="10650347" y="-1093213"/>
            <a:ext cx="976333" cy="4074361"/>
            <a:chOff x="3615675" y="367825"/>
            <a:chExt cx="808650" cy="3374600"/>
          </a:xfrm>
        </p:grpSpPr>
        <p:sp>
          <p:nvSpPr>
            <p:cNvPr id="1059" name="Google Shape;1059;p1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5459212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20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92" name="Google Shape;1092;p2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93" name="Google Shape;1093;p20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1094" name="Google Shape;1094;p2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96" name="Google Shape;1096;p2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99" name="Google Shape;1099;p2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100" name="Google Shape;1100;p2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104" name="Google Shape;1104;p2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06" name="Google Shape;1106;p2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7" name="Google Shape;1137;p20"/>
          <p:cNvSpPr txBox="1">
            <a:spLocks noGrp="1"/>
          </p:cNvSpPr>
          <p:nvPr>
            <p:ph type="subTitle" idx="1"/>
          </p:nvPr>
        </p:nvSpPr>
        <p:spPr>
          <a:xfrm>
            <a:off x="2336889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2"/>
          </p:nvPr>
        </p:nvSpPr>
        <p:spPr>
          <a:xfrm>
            <a:off x="2336889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subTitle" idx="3"/>
          </p:nvPr>
        </p:nvSpPr>
        <p:spPr>
          <a:xfrm>
            <a:off x="2336889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4"/>
          </p:nvPr>
        </p:nvSpPr>
        <p:spPr>
          <a:xfrm>
            <a:off x="2336889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subTitle" idx="5"/>
          </p:nvPr>
        </p:nvSpPr>
        <p:spPr>
          <a:xfrm>
            <a:off x="7584956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2" name="Google Shape;1142;p20"/>
          <p:cNvSpPr txBox="1">
            <a:spLocks noGrp="1"/>
          </p:cNvSpPr>
          <p:nvPr>
            <p:ph type="subTitle" idx="6"/>
          </p:nvPr>
        </p:nvSpPr>
        <p:spPr>
          <a:xfrm>
            <a:off x="7584956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3" name="Google Shape;1143;p20"/>
          <p:cNvSpPr txBox="1">
            <a:spLocks noGrp="1"/>
          </p:cNvSpPr>
          <p:nvPr>
            <p:ph type="subTitle" idx="7"/>
          </p:nvPr>
        </p:nvSpPr>
        <p:spPr>
          <a:xfrm>
            <a:off x="7584956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4" name="Google Shape;1144;p20"/>
          <p:cNvSpPr txBox="1">
            <a:spLocks noGrp="1"/>
          </p:cNvSpPr>
          <p:nvPr>
            <p:ph type="subTitle" idx="8"/>
          </p:nvPr>
        </p:nvSpPr>
        <p:spPr>
          <a:xfrm>
            <a:off x="7584956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5" name="Google Shape;1145;p20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3927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1"/>
          <p:cNvSpPr txBox="1">
            <a:spLocks noGrp="1"/>
          </p:cNvSpPr>
          <p:nvPr>
            <p:ph type="subTitle" idx="1"/>
          </p:nvPr>
        </p:nvSpPr>
        <p:spPr>
          <a:xfrm>
            <a:off x="7584957" y="3277225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8" name="Google Shape;1148;p21"/>
          <p:cNvSpPr txBox="1">
            <a:spLocks noGrp="1"/>
          </p:cNvSpPr>
          <p:nvPr>
            <p:ph type="subTitle" idx="2"/>
          </p:nvPr>
        </p:nvSpPr>
        <p:spPr>
          <a:xfrm>
            <a:off x="7584957" y="3727616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9" name="Google Shape;1149;p21"/>
          <p:cNvSpPr txBox="1">
            <a:spLocks noGrp="1"/>
          </p:cNvSpPr>
          <p:nvPr>
            <p:ph type="subTitle" idx="3"/>
          </p:nvPr>
        </p:nvSpPr>
        <p:spPr>
          <a:xfrm>
            <a:off x="7584957" y="1778809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0" name="Google Shape;1150;p21"/>
          <p:cNvSpPr txBox="1">
            <a:spLocks noGrp="1"/>
          </p:cNvSpPr>
          <p:nvPr>
            <p:ph type="subTitle" idx="4"/>
          </p:nvPr>
        </p:nvSpPr>
        <p:spPr>
          <a:xfrm>
            <a:off x="7584957" y="2229201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1" name="Google Shape;1151;p21"/>
          <p:cNvSpPr txBox="1">
            <a:spLocks noGrp="1"/>
          </p:cNvSpPr>
          <p:nvPr>
            <p:ph type="subTitle" idx="5"/>
          </p:nvPr>
        </p:nvSpPr>
        <p:spPr>
          <a:xfrm>
            <a:off x="7584957" y="4775641"/>
            <a:ext cx="352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2" name="Google Shape;1152;p21"/>
          <p:cNvSpPr txBox="1">
            <a:spLocks noGrp="1"/>
          </p:cNvSpPr>
          <p:nvPr>
            <p:ph type="subTitle" idx="6"/>
          </p:nvPr>
        </p:nvSpPr>
        <p:spPr>
          <a:xfrm>
            <a:off x="7584957" y="522603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3" name="Google Shape;1153;p21"/>
          <p:cNvSpPr txBox="1">
            <a:spLocks noGrp="1"/>
          </p:cNvSpPr>
          <p:nvPr>
            <p:ph type="subTitle" idx="7"/>
          </p:nvPr>
        </p:nvSpPr>
        <p:spPr>
          <a:xfrm>
            <a:off x="2336891" y="17788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4" name="Google Shape;1154;p21"/>
          <p:cNvSpPr txBox="1">
            <a:spLocks noGrp="1"/>
          </p:cNvSpPr>
          <p:nvPr>
            <p:ph type="subTitle" idx="8"/>
          </p:nvPr>
        </p:nvSpPr>
        <p:spPr>
          <a:xfrm>
            <a:off x="2336891" y="222919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5" name="Google Shape;1155;p21"/>
          <p:cNvSpPr txBox="1">
            <a:spLocks noGrp="1"/>
          </p:cNvSpPr>
          <p:nvPr>
            <p:ph type="subTitle" idx="9"/>
          </p:nvPr>
        </p:nvSpPr>
        <p:spPr>
          <a:xfrm>
            <a:off x="2336891" y="327722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6" name="Google Shape;1156;p21"/>
          <p:cNvSpPr txBox="1">
            <a:spLocks noGrp="1"/>
          </p:cNvSpPr>
          <p:nvPr>
            <p:ph type="subTitle" idx="13"/>
          </p:nvPr>
        </p:nvSpPr>
        <p:spPr>
          <a:xfrm>
            <a:off x="2336891" y="372761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7" name="Google Shape;1157;p21"/>
          <p:cNvSpPr txBox="1">
            <a:spLocks noGrp="1"/>
          </p:cNvSpPr>
          <p:nvPr>
            <p:ph type="subTitle" idx="14"/>
          </p:nvPr>
        </p:nvSpPr>
        <p:spPr>
          <a:xfrm>
            <a:off x="2336891" y="477564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8" name="Google Shape;1158;p21"/>
          <p:cNvSpPr txBox="1">
            <a:spLocks noGrp="1"/>
          </p:cNvSpPr>
          <p:nvPr>
            <p:ph type="subTitle" idx="15"/>
          </p:nvPr>
        </p:nvSpPr>
        <p:spPr>
          <a:xfrm>
            <a:off x="2336891" y="522603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59" name="Google Shape;1159;p21"/>
          <p:cNvGrpSpPr/>
          <p:nvPr/>
        </p:nvGrpSpPr>
        <p:grpSpPr>
          <a:xfrm>
            <a:off x="35" y="-393073"/>
            <a:ext cx="12181991" cy="7697397"/>
            <a:chOff x="26" y="-294805"/>
            <a:chExt cx="9136493" cy="5773048"/>
          </a:xfrm>
        </p:grpSpPr>
        <p:sp>
          <p:nvSpPr>
            <p:cNvPr id="1160" name="Google Shape;1160;p21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7" name="Google Shape;1167;p21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1168" name="Google Shape;1168;p2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99" name="Google Shape;1199;p2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222209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22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202" name="Google Shape;1202;p2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03" name="Google Shape;1203;p22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04" name="Google Shape;1204;p22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08" name="Google Shape;1208;p22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>
            <a:off x="-777421" y="-652291"/>
            <a:ext cx="3336281" cy="8162581"/>
            <a:chOff x="-583066" y="-489218"/>
            <a:chExt cx="2502211" cy="6121936"/>
          </a:xfrm>
        </p:grpSpPr>
        <p:grpSp>
          <p:nvGrpSpPr>
            <p:cNvPr id="1224" name="Google Shape;1224;p22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225" name="Google Shape;1225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6" name="Google Shape;1226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7" name="Google Shape;1227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8" name="Google Shape;1228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9" name="Google Shape;1229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0" name="Google Shape;1230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1" name="Google Shape;1231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2" name="Google Shape;1232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3" name="Google Shape;1233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4" name="Google Shape;1234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5" name="Google Shape;1235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6" name="Google Shape;1236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7" name="Google Shape;1237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8" name="Google Shape;1238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9" name="Google Shape;1239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0" name="Google Shape;1240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1" name="Google Shape;1241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2" name="Google Shape;1242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3" name="Google Shape;1243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4" name="Google Shape;1244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5" name="Google Shape;1245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6" name="Google Shape;1246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7" name="Google Shape;1247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8" name="Google Shape;1248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9" name="Google Shape;1249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0" name="Google Shape;1250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3" name="Google Shape;1253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4" name="Google Shape;1254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8" name="Google Shape;1258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9" name="Google Shape;1259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1" name="Google Shape;1261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9" name="Google Shape;1279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0" name="Google Shape;1280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288" name="Google Shape;1288;p22"/>
          <p:cNvSpPr txBox="1">
            <a:spLocks noGrp="1"/>
          </p:cNvSpPr>
          <p:nvPr>
            <p:ph type="title" hasCustomPrompt="1"/>
          </p:nvPr>
        </p:nvSpPr>
        <p:spPr>
          <a:xfrm>
            <a:off x="1429684" y="2576712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89" name="Google Shape;1289;p22"/>
          <p:cNvSpPr txBox="1">
            <a:spLocks noGrp="1"/>
          </p:cNvSpPr>
          <p:nvPr>
            <p:ph type="subTitle" idx="1"/>
          </p:nvPr>
        </p:nvSpPr>
        <p:spPr>
          <a:xfrm>
            <a:off x="1429701" y="3637653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0" name="Google Shape;1290;p22"/>
          <p:cNvSpPr txBox="1">
            <a:spLocks noGrp="1"/>
          </p:cNvSpPr>
          <p:nvPr>
            <p:ph type="title" idx="2" hasCustomPrompt="1"/>
          </p:nvPr>
        </p:nvSpPr>
        <p:spPr>
          <a:xfrm>
            <a:off x="6567800" y="1225265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91" name="Google Shape;1291;p22"/>
          <p:cNvSpPr txBox="1">
            <a:spLocks noGrp="1"/>
          </p:cNvSpPr>
          <p:nvPr>
            <p:ph type="subTitle" idx="3"/>
          </p:nvPr>
        </p:nvSpPr>
        <p:spPr>
          <a:xfrm>
            <a:off x="6567800" y="2286207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2" name="Google Shape;1292;p22"/>
          <p:cNvSpPr txBox="1">
            <a:spLocks noGrp="1"/>
          </p:cNvSpPr>
          <p:nvPr>
            <p:ph type="title" idx="4" hasCustomPrompt="1"/>
          </p:nvPr>
        </p:nvSpPr>
        <p:spPr>
          <a:xfrm>
            <a:off x="6567800" y="3928159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3" name="Google Shape;1293;p22"/>
          <p:cNvSpPr txBox="1">
            <a:spLocks noGrp="1"/>
          </p:cNvSpPr>
          <p:nvPr>
            <p:ph type="subTitle" idx="5"/>
          </p:nvPr>
        </p:nvSpPr>
        <p:spPr>
          <a:xfrm>
            <a:off x="6567800" y="4989100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869908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3"/>
          <p:cNvSpPr txBox="1">
            <a:spLocks noGrp="1"/>
          </p:cNvSpPr>
          <p:nvPr>
            <p:ph type="title" hasCustomPrompt="1"/>
          </p:nvPr>
        </p:nvSpPr>
        <p:spPr>
          <a:xfrm>
            <a:off x="1034467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296" name="Google Shape;1296;p23"/>
          <p:cNvSpPr txBox="1">
            <a:spLocks noGrp="1"/>
          </p:cNvSpPr>
          <p:nvPr>
            <p:ph type="title" idx="2" hasCustomPrompt="1"/>
          </p:nvPr>
        </p:nvSpPr>
        <p:spPr>
          <a:xfrm>
            <a:off x="80987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45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7" name="Google Shape;1297;p23"/>
          <p:cNvSpPr txBox="1">
            <a:spLocks noGrp="1"/>
          </p:cNvSpPr>
          <p:nvPr>
            <p:ph type="subTitle" idx="1"/>
          </p:nvPr>
        </p:nvSpPr>
        <p:spPr>
          <a:xfrm flipH="1">
            <a:off x="1034467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8" name="Google Shape;1298;p23"/>
          <p:cNvSpPr txBox="1">
            <a:spLocks noGrp="1"/>
          </p:cNvSpPr>
          <p:nvPr>
            <p:ph type="subTitle" idx="3"/>
          </p:nvPr>
        </p:nvSpPr>
        <p:spPr>
          <a:xfrm flipH="1">
            <a:off x="1034467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9" name="Google Shape;1299;p23"/>
          <p:cNvSpPr txBox="1">
            <a:spLocks noGrp="1"/>
          </p:cNvSpPr>
          <p:nvPr>
            <p:ph type="subTitle" idx="4"/>
          </p:nvPr>
        </p:nvSpPr>
        <p:spPr>
          <a:xfrm flipH="1">
            <a:off x="80987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0" name="Google Shape;1300;p23"/>
          <p:cNvSpPr txBox="1">
            <a:spLocks noGrp="1"/>
          </p:cNvSpPr>
          <p:nvPr>
            <p:ph type="subTitle" idx="5"/>
          </p:nvPr>
        </p:nvSpPr>
        <p:spPr>
          <a:xfrm flipH="1">
            <a:off x="80987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1" name="Google Shape;1301;p23"/>
          <p:cNvSpPr txBox="1">
            <a:spLocks noGrp="1"/>
          </p:cNvSpPr>
          <p:nvPr>
            <p:ph type="title" idx="6" hasCustomPrompt="1"/>
          </p:nvPr>
        </p:nvSpPr>
        <p:spPr>
          <a:xfrm>
            <a:off x="45666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302" name="Google Shape;1302;p23"/>
          <p:cNvSpPr txBox="1">
            <a:spLocks noGrp="1"/>
          </p:cNvSpPr>
          <p:nvPr>
            <p:ph type="subTitle" idx="7"/>
          </p:nvPr>
        </p:nvSpPr>
        <p:spPr>
          <a:xfrm flipH="1">
            <a:off x="45666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3" name="Google Shape;1303;p23"/>
          <p:cNvSpPr txBox="1">
            <a:spLocks noGrp="1"/>
          </p:cNvSpPr>
          <p:nvPr>
            <p:ph type="subTitle" idx="8"/>
          </p:nvPr>
        </p:nvSpPr>
        <p:spPr>
          <a:xfrm flipH="1">
            <a:off x="45666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4" name="Google Shape;1304;p23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305" name="Google Shape;1305;p2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306" name="Google Shape;1306;p2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07" name="Google Shape;1307;p2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308" name="Google Shape;1308;p2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312" name="Google Shape;1312;p2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323" name="Google Shape;1323;p23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55" name="Google Shape;1355;p23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356" name="Google Shape;1356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818146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grpSp>
          <p:nvGrpSpPr>
            <p:cNvPr id="1389" name="Google Shape;1389;p24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1390" name="Google Shape;1390;p24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1" name="Google Shape;1391;p24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392" name="Google Shape;1392;p24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3" name="Google Shape;1393;p24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4" name="Google Shape;1394;p24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5" name="Google Shape;1395;p24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396" name="Google Shape;1396;p24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01" name="Google Shape;1401;p24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2" name="Google Shape;1402;p24"/>
          <p:cNvGrpSpPr/>
          <p:nvPr/>
        </p:nvGrpSpPr>
        <p:grpSpPr>
          <a:xfrm>
            <a:off x="10207523" y="-791275"/>
            <a:ext cx="2882327" cy="8440365"/>
            <a:chOff x="7655642" y="-593456"/>
            <a:chExt cx="2161745" cy="6330274"/>
          </a:xfrm>
        </p:grpSpPr>
        <p:grpSp>
          <p:nvGrpSpPr>
            <p:cNvPr id="1403" name="Google Shape;1403;p24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1404" name="Google Shape;1404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9" name="Google Shape;1429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3" name="Google Shape;1433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4" name="Google Shape;1434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5" name="Google Shape;1435;p24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1436" name="Google Shape;1436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2" name="Google Shape;1452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467" name="Google Shape;1467;p24"/>
          <p:cNvSpPr txBox="1">
            <a:spLocks noGrp="1"/>
          </p:cNvSpPr>
          <p:nvPr>
            <p:ph type="body" idx="1"/>
          </p:nvPr>
        </p:nvSpPr>
        <p:spPr>
          <a:xfrm>
            <a:off x="960000" y="2286175"/>
            <a:ext cx="8674400" cy="3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8" name="Google Shape;1468;p2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2297301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2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471" name="Google Shape;1471;p2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72" name="Google Shape;1472;p2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473" name="Google Shape;1473;p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77" name="Google Shape;1477;p2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-1166274" y="4222645"/>
            <a:ext cx="14524547" cy="3571380"/>
            <a:chOff x="-874705" y="3166983"/>
            <a:chExt cx="10893410" cy="2678535"/>
          </a:xfrm>
        </p:grpSpPr>
        <p:grpSp>
          <p:nvGrpSpPr>
            <p:cNvPr id="1486" name="Google Shape;1486;p25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1487" name="Google Shape;1487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9" name="Google Shape;1509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7" name="Google Shape;1527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3" name="Google Shape;1543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550" name="Google Shape;1550;p25"/>
          <p:cNvSpPr txBox="1">
            <a:spLocks noGrp="1"/>
          </p:cNvSpPr>
          <p:nvPr>
            <p:ph type="subTitle" idx="1"/>
          </p:nvPr>
        </p:nvSpPr>
        <p:spPr>
          <a:xfrm>
            <a:off x="2168800" y="5300845"/>
            <a:ext cx="78544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51" name="Google Shape;1551;p2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5744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221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>
          <p15:clr>
            <a:srgbClr val="EA4335"/>
          </p15:clr>
        </p15:guide>
        <p15:guide id="7" orient="horz" pos="1620">
          <p15:clr>
            <a:srgbClr val="EA4335"/>
          </p15:clr>
        </p15:guide>
        <p15:guide id="8" orient="horz" pos="3237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40">
          <p15:clr>
            <a:srgbClr val="EA4335"/>
          </p15:clr>
        </p15:guide>
        <p15:guide id="11" orient="horz" pos="617">
          <p15:clr>
            <a:srgbClr val="EA4335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315163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  <p:sldLayoutId id="2147484293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1" name="Google Shape;270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61713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 Medium"/>
              <a:buNone/>
              <a:defRPr sz="3200"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marL="914400" lvl="1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2pPr>
            <a:lvl3pPr marL="1371600" lvl="2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3pPr>
            <a:lvl4pPr marL="1828800" lvl="3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4pPr>
            <a:lvl5pPr marL="2286000" lvl="4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5pPr>
            <a:lvl6pPr marL="2743200" lvl="5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8pPr>
            <a:lvl9pPr marL="4114800" lvl="8" indent="-3111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5299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  <p:sldLayoutId id="2147484122" r:id="rId22"/>
    <p:sldLayoutId id="2147484123" r:id="rId23"/>
    <p:sldLayoutId id="2147484124" r:id="rId24"/>
    <p:sldLayoutId id="2147484125" r:id="rId25"/>
    <p:sldLayoutId id="2147484126" r:id="rId26"/>
    <p:sldLayoutId id="2147484127" r:id="rId27"/>
    <p:sldLayoutId id="2147484128" r:id="rId28"/>
    <p:sldLayoutId id="2147484129" r:id="rId29"/>
    <p:sldLayoutId id="2147484130" r:id="rId30"/>
    <p:sldLayoutId id="2147484131" r:id="rId31"/>
    <p:sldLayoutId id="2147484132" r:id="rId32"/>
    <p:sldLayoutId id="2147484133" r:id="rId33"/>
    <p:sldLayoutId id="2147484134" r:id="rId34"/>
    <p:sldLayoutId id="2147484135" r:id="rId35"/>
    <p:sldLayoutId id="2147484136" r:id="rId36"/>
    <p:sldLayoutId id="2147484137" r:id="rId37"/>
    <p:sldLayoutId id="2147484138" r:id="rId38"/>
    <p:sldLayoutId id="2147484139" r:id="rId39"/>
    <p:sldLayoutId id="2147484140" r:id="rId4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1112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275" r:id="rId3"/>
    <p:sldLayoutId id="2147484276" r:id="rId4"/>
    <p:sldLayoutId id="21474842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7218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294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1" name="Google Shape;1871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7924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278" r:id="rId3"/>
    <p:sldLayoutId id="2147484279" r:id="rId4"/>
    <p:sldLayoutId id="21474842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9932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  <p:sldLayoutId id="2147484196" r:id="rId19"/>
    <p:sldLayoutId id="2147484197" r:id="rId20"/>
    <p:sldLayoutId id="2147484198" r:id="rId21"/>
    <p:sldLayoutId id="2147484199" r:id="rId22"/>
    <p:sldLayoutId id="2147484200" r:id="rId23"/>
    <p:sldLayoutId id="2147484201" r:id="rId24"/>
    <p:sldLayoutId id="2147484202" r:id="rId25"/>
    <p:sldLayoutId id="2147484203" r:id="rId26"/>
    <p:sldLayoutId id="2147484204" r:id="rId27"/>
    <p:sldLayoutId id="2147484205" r:id="rId28"/>
    <p:sldLayoutId id="2147484206" r:id="rId29"/>
    <p:sldLayoutId id="2147484207" r:id="rId30"/>
    <p:sldLayoutId id="2147484208" r:id="rId31"/>
    <p:sldLayoutId id="2147484209" r:id="rId32"/>
    <p:sldLayoutId id="2147484210" r:id="rId33"/>
    <p:sldLayoutId id="2147484211" r:id="rId34"/>
    <p:sldLayoutId id="2147484212" r:id="rId35"/>
    <p:sldLayoutId id="2147484213" r:id="rId36"/>
    <p:sldLayoutId id="2147484214" r:id="rId37"/>
    <p:sldLayoutId id="2147484215" r:id="rId3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0" name="Google Shape;1300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589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7" r:id="rId1"/>
    <p:sldLayoutId id="214748421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433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34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62" r:id="rId28"/>
    <p:sldLayoutId id="2147484263" r:id="rId29"/>
    <p:sldLayoutId id="2147484264" r:id="rId30"/>
    <p:sldLayoutId id="2147484265" r:id="rId31"/>
    <p:sldLayoutId id="2147484266" r:id="rId32"/>
    <p:sldLayoutId id="2147484267" r:id="rId33"/>
    <p:sldLayoutId id="2147484268" r:id="rId34"/>
    <p:sldLayoutId id="2147484269" r:id="rId35"/>
    <p:sldLayoutId id="2147484270" r:id="rId36"/>
    <p:sldLayoutId id="2147484271" r:id="rId3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9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1E013768-3C83-7107-47CC-7C26EF729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362" y="1150602"/>
            <a:ext cx="10038736" cy="3657599"/>
          </a:xfrm>
        </p:spPr>
        <p:txBody>
          <a:bodyPr/>
          <a:lstStyle/>
          <a:p>
            <a:pPr algn="ctr"/>
            <a:r>
              <a:rPr lang="en-US" sz="6000" i="0">
                <a:solidFill>
                  <a:schemeClr val="accent4">
                    <a:lumMod val="25000"/>
                  </a:schemeClr>
                </a:solidFill>
                <a:effectLst/>
                <a:latin typeface="Spartan"/>
              </a:rPr>
              <a:t>GENE SET PATHWAY MERGING AND ANALYSIS FOR ZTTK</a:t>
            </a:r>
            <a:endParaRPr lang="it-IT" sz="6000">
              <a:solidFill>
                <a:schemeClr val="accent4">
                  <a:lumMod val="25000"/>
                </a:schemeClr>
              </a:solidFill>
              <a:latin typeface="Spartan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34C14E-E762-85F9-BCDC-FFE25ECE8C2B}"/>
              </a:ext>
            </a:extLst>
          </p:cNvPr>
          <p:cNvSpPr txBox="1"/>
          <p:nvPr/>
        </p:nvSpPr>
        <p:spPr>
          <a:xfrm>
            <a:off x="7787149" y="5707398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16/05/2022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9740E9D-1ADE-A573-2365-89B9E14316C6}"/>
              </a:ext>
            </a:extLst>
          </p:cNvPr>
          <p:cNvSpPr txBox="1"/>
          <p:nvPr/>
        </p:nvSpPr>
        <p:spPr>
          <a:xfrm>
            <a:off x="363794" y="5707398"/>
            <a:ext cx="5358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Computational</a:t>
            </a:r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 Heath </a:t>
            </a:r>
            <a:r>
              <a:rPr lang="it-IT" sz="2400" b="1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Laboratory</a:t>
            </a:r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 Project </a:t>
            </a:r>
            <a:endParaRPr lang="it-IT" sz="2400" b="1">
              <a:latin typeface="Sparta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2803D2-7731-84A8-D562-336F69B20C6B}"/>
              </a:ext>
            </a:extLst>
          </p:cNvPr>
          <p:cNvSpPr txBox="1"/>
          <p:nvPr/>
        </p:nvSpPr>
        <p:spPr>
          <a:xfrm>
            <a:off x="1853938" y="4563103"/>
            <a:ext cx="848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2D393E"/>
                </a:solidFill>
                <a:latin typeface="Spartan"/>
              </a:rPr>
              <a:t>Niko Dalla Noce, Alessandro Ristori, Andrea </a:t>
            </a:r>
            <a:r>
              <a:rPr lang="it-IT" sz="2800" b="1" err="1">
                <a:solidFill>
                  <a:srgbClr val="2D393E"/>
                </a:solidFill>
                <a:latin typeface="Spartan"/>
              </a:rPr>
              <a:t>Zuppolini</a:t>
            </a:r>
            <a:endParaRPr lang="it-IT" sz="2800" b="1">
              <a:solidFill>
                <a:srgbClr val="2D393E"/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Network building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377845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Starting from the interaction dataset built after the </a:t>
            </a:r>
            <a:r>
              <a:rPr lang="en-US" sz="1800" err="1">
                <a:solidFill>
                  <a:schemeClr val="accent4">
                    <a:lumMod val="10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expansion </a:t>
            </a:r>
            <a:r>
              <a:rPr lang="en-US" sz="1800" b="1">
                <a:solidFill>
                  <a:srgbClr val="002952"/>
                </a:solidFill>
              </a:rPr>
              <a:t>we developed our protein-to-protein network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thanks to                       , a Python package for network analysis.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8B9C604-95D2-7D9A-65DB-8B0CDF2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2" y="2377839"/>
            <a:ext cx="1545010" cy="3444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04DB9F-5081-85B9-57EC-D5066CC86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/>
          <a:stretch/>
        </p:blipFill>
        <p:spPr>
          <a:xfrm>
            <a:off x="3085136" y="2550075"/>
            <a:ext cx="4575504" cy="47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Protein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network insight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9344496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A relevant number of nodes/proteins does not belong to any disease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, more precisely 5101 of the 13010 proteins;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83AED4-2B6C-7505-129D-2CEF2C685D01}"/>
              </a:ext>
            </a:extLst>
          </p:cNvPr>
          <p:cNvSpPr txBox="1"/>
          <p:nvPr/>
        </p:nvSpPr>
        <p:spPr>
          <a:xfrm>
            <a:off x="1048200" y="2722129"/>
            <a:ext cx="100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decided to keep them 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since we did not want to end with possibly a non connected graph;</a:t>
            </a:r>
          </a:p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observed that 45000 edge had no shared diseases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between the couple of nodes they connect.</a:t>
            </a:r>
          </a:p>
          <a:p>
            <a:endParaRPr lang="it-IT" sz="1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B66054-605F-985D-9373-0EE49B20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69" y="4001729"/>
            <a:ext cx="6770740" cy="28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4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Biomarker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identification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8961038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 panose="020B0604020202020204" pitchFamily="34" charset="0"/>
              </a:rPr>
              <a:t>By using a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centrality algorithm from </a:t>
            </a:r>
            <a:r>
              <a:rPr lang="en-US" sz="1800" b="1" i="0" err="1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networkx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>
                <a:effectLst/>
                <a:latin typeface="Arial" panose="020B0604020202020204" pitchFamily="34" charset="0"/>
              </a:rPr>
              <a:t>based on the nodes’ degree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biomarkers</a:t>
            </a:r>
            <a:r>
              <a:rPr lang="en-US" sz="1800" b="0" i="0">
                <a:effectLst/>
                <a:latin typeface="Arial" panose="020B0604020202020204" pitchFamily="34" charset="0"/>
              </a:rPr>
              <a:t>.</a:t>
            </a:r>
          </a:p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The centrality is the </a:t>
            </a:r>
            <a:r>
              <a:rPr lang="en-US" sz="1800" b="1">
                <a:solidFill>
                  <a:srgbClr val="002952"/>
                </a:solidFill>
              </a:rPr>
              <a:t>ratio between the node degree over the entire number of nodes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that compose the graph.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D2C322-93FB-DEDD-54E5-A9EF979F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63" y="4070420"/>
            <a:ext cx="1571625" cy="12192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E8E013-7672-8271-1EB9-923AC5B4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75" y="2143432"/>
            <a:ext cx="7609764" cy="50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9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272450" y="2276133"/>
            <a:ext cx="4705550" cy="230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COMMUNITY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Utenti con riempimento a tinta unita">
            <a:extLst>
              <a:ext uri="{FF2B5EF4-FFF2-40B4-BE49-F238E27FC236}">
                <a16:creationId xmlns:a16="http://schemas.microsoft.com/office/drawing/2014/main" id="{4A700151-D5CF-3294-98AE-7ACF245E6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9612" y="2699776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0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In order to find communities in our protein-protein interaction graph, </a:t>
                </a:r>
                <a:r>
                  <a:rPr lang="en-US" sz="1800" b="1">
                    <a:solidFill>
                      <a:srgbClr val="002952"/>
                    </a:solidFill>
                  </a:rPr>
                  <a:t>we exploit the Louvain community detection algorithm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which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1" err="1">
                    <a:solidFill>
                      <a:srgbClr val="002952"/>
                    </a:solidFill>
                  </a:rPr>
                  <a:t>We</a:t>
                </a:r>
                <a:r>
                  <a:rPr lang="it-IT" sz="1800" b="1">
                    <a:solidFill>
                      <a:srgbClr val="002952"/>
                    </a:solidFill>
                  </a:rPr>
                  <a:t> drop the communities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having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less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than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two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nodes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;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0">
                    <a:solidFill>
                      <a:schemeClr val="accent4">
                        <a:lumMod val="10000"/>
                      </a:schemeClr>
                    </a:solidFill>
                  </a:rPr>
                  <a:t>After the </a:t>
                </a:r>
                <a:r>
                  <a:rPr lang="it-IT" sz="1800" b="0" err="1">
                    <a:solidFill>
                      <a:schemeClr val="accent4">
                        <a:lumMod val="10000"/>
                      </a:schemeClr>
                    </a:solidFill>
                  </a:rPr>
                  <a:t>pruning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, </a:t>
                </a:r>
                <a:r>
                  <a:rPr lang="it-IT" sz="1800" b="1">
                    <a:solidFill>
                      <a:srgbClr val="002952"/>
                    </a:solidFill>
                  </a:rPr>
                  <a:t>from 8 to 11 communities are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left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.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blipFill>
                <a:blip r:embed="rId2"/>
                <a:stretch>
                  <a:fillRect l="-1017" r="-1163" b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B29229-4527-2379-A3B1-3260F0E2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0" y="1268968"/>
            <a:ext cx="7904226" cy="52694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4C605-4A7F-B873-3DB5-467A32A964A1}"/>
              </a:ext>
            </a:extLst>
          </p:cNvPr>
          <p:cNvSpPr txBox="1"/>
          <p:nvPr/>
        </p:nvSpPr>
        <p:spPr>
          <a:xfrm>
            <a:off x="5284838" y="6196969"/>
            <a:ext cx="1622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 community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0A6D1C4-56F2-16C2-3C44-4DF7872AE40C}"/>
              </a:ext>
            </a:extLst>
          </p:cNvPr>
          <p:cNvCxnSpPr>
            <a:cxnSpLocks/>
          </p:cNvCxnSpPr>
          <p:nvPr/>
        </p:nvCxnSpPr>
        <p:spPr>
          <a:xfrm flipV="1">
            <a:off x="5943600" y="5840361"/>
            <a:ext cx="634181" cy="356608"/>
          </a:xfrm>
          <a:prstGeom prst="straightConnector1">
            <a:avLst/>
          </a:prstGeom>
          <a:ln>
            <a:solidFill>
              <a:srgbClr val="DC3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67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3032437" y="2880781"/>
            <a:ext cx="3063563" cy="109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 sz="600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6" name="Elemento grafico 5" descr="Presentazione con elenco di controllo con riempimento a tinta unita">
            <a:extLst>
              <a:ext uri="{FF2B5EF4-FFF2-40B4-BE49-F238E27FC236}">
                <a16:creationId xmlns:a16="http://schemas.microsoft.com/office/drawing/2014/main" id="{2FC5AB7E-588E-BF41-7B71-CDD31365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682" y="2546999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3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evaluation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: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metrics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0" y="1607721"/>
                <a:ext cx="9690920" cy="2841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5" indent="-342900" algn="just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disease: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measures the ratio between the genes of the given community which participate to a disease pathway over the whole size of that pathway, formally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community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: a ratio between the number of genes in a disease pathway inside in a community over the size of the community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 algn="just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Relevance: 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it combines the absolute contribution of the pathway with the community</a:t>
                </a:r>
                <a:b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size and is obtained multiplying the previous 2 metrics, formally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𝑅𝑒𝑙</m:t>
                    </m:r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 algn="just">
                  <a:buFont typeface="Wingdings" panose="05000000000000000000" pitchFamily="2" charset="2"/>
                  <a:buChar char="§"/>
                </a:pP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0" y="1607721"/>
                <a:ext cx="9690920" cy="2841932"/>
              </a:xfrm>
              <a:prstGeom prst="rect">
                <a:avLst/>
              </a:prstGeom>
              <a:blipFill>
                <a:blip r:embed="rId2"/>
                <a:stretch>
                  <a:fillRect l="-440" t="-1288" r="-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62FD91-A8B6-1AE6-4B1F-C4694D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5"/>
          <a:stretch/>
        </p:blipFill>
        <p:spPr>
          <a:xfrm>
            <a:off x="1048201" y="4449654"/>
            <a:ext cx="10760342" cy="1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4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2" y="1954246"/>
            <a:ext cx="2976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Diseases found in the SON community,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Each disease </a:t>
            </a:r>
            <a:r>
              <a:rPr lang="en-US" sz="1800" b="1" i="0">
                <a:effectLst/>
                <a:latin typeface="Arial" panose="020B0604020202020204" pitchFamily="34" charset="0"/>
              </a:rPr>
              <a:t>contains SON</a:t>
            </a:r>
            <a:r>
              <a:rPr lang="en-US" sz="1800" b="0" i="0">
                <a:effectLst/>
                <a:latin typeface="Arial" panose="020B0604020202020204" pitchFamily="34" charset="0"/>
              </a:rPr>
              <a:t> in its pathway.</a:t>
            </a:r>
            <a:endParaRPr lang="it-IT" sz="18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3B42A2-A92C-BED1-240C-1D336E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50" y="1443069"/>
            <a:ext cx="6555781" cy="5113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D58396-44BB-B2C4-97D3-19F39E0D6F1E}"/>
              </a:ext>
            </a:extLst>
          </p:cNvPr>
          <p:cNvSpPr txBox="1"/>
          <p:nvPr/>
        </p:nvSpPr>
        <p:spPr>
          <a:xfrm>
            <a:off x="4806017" y="1681457"/>
            <a:ext cx="1898138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F6389B-A59E-2F5A-BA04-F0B7D9866450}"/>
              </a:ext>
            </a:extLst>
          </p:cNvPr>
          <p:cNvSpPr txBox="1"/>
          <p:nvPr/>
        </p:nvSpPr>
        <p:spPr>
          <a:xfrm>
            <a:off x="5852885" y="4148886"/>
            <a:ext cx="851269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EFF14D-E446-63FC-F704-43D11D21CF0D}"/>
              </a:ext>
            </a:extLst>
          </p:cNvPr>
          <p:cNvSpPr txBox="1"/>
          <p:nvPr/>
        </p:nvSpPr>
        <p:spPr>
          <a:xfrm>
            <a:off x="5043713" y="6370423"/>
            <a:ext cx="1660441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448901-7896-DF04-2B0C-93F8F73F1C32}"/>
              </a:ext>
            </a:extLst>
          </p:cNvPr>
          <p:cNvSpPr txBox="1"/>
          <p:nvPr/>
        </p:nvSpPr>
        <p:spPr>
          <a:xfrm>
            <a:off x="5617028" y="3703646"/>
            <a:ext cx="1087126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CF9E68-A61A-37C0-55A1-64FD60F5E816}"/>
              </a:ext>
            </a:extLst>
          </p:cNvPr>
          <p:cNvSpPr txBox="1"/>
          <p:nvPr/>
        </p:nvSpPr>
        <p:spPr>
          <a:xfrm>
            <a:off x="5787571" y="4814414"/>
            <a:ext cx="9165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CDE39A-DF61-EF6A-4F45-9182DB051439}"/>
              </a:ext>
            </a:extLst>
          </p:cNvPr>
          <p:cNvSpPr txBox="1"/>
          <p:nvPr/>
        </p:nvSpPr>
        <p:spPr>
          <a:xfrm>
            <a:off x="4412342" y="5941400"/>
            <a:ext cx="2291812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C33E5F-4976-E28A-E28D-0D6CC9EA4D5F}"/>
              </a:ext>
            </a:extLst>
          </p:cNvPr>
          <p:cNvSpPr txBox="1"/>
          <p:nvPr/>
        </p:nvSpPr>
        <p:spPr>
          <a:xfrm>
            <a:off x="4974771" y="6158115"/>
            <a:ext cx="17293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6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483333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pic>
        <p:nvPicPr>
          <p:cNvPr id="3" name="Immagine 2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3CDADC69-8F33-BE2A-2D07-11A3B6AC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4" y="993362"/>
            <a:ext cx="7207045" cy="4804696"/>
          </a:xfrm>
          <a:prstGeom prst="rect">
            <a:avLst/>
          </a:prstGeom>
        </p:spPr>
      </p:pic>
      <p:pic>
        <p:nvPicPr>
          <p:cNvPr id="5" name="Immagine 4" descr="Immagine che contiene fuochi d'artificio, oggetto da esterni, luce, scuro&#10;&#10;Descrizione generata automaticamente">
            <a:extLst>
              <a:ext uri="{FF2B5EF4-FFF2-40B4-BE49-F238E27FC236}">
                <a16:creationId xmlns:a16="http://schemas.microsoft.com/office/drawing/2014/main" id="{E51BF0DF-96C3-A2F5-8B02-C9C13376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2" y="1215706"/>
            <a:ext cx="7207044" cy="48046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659996" y="6053692"/>
            <a:ext cx="2443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Intellectual</a:t>
            </a:r>
            <a:r>
              <a:rPr lang="it-IT"/>
              <a:t> </a:t>
            </a:r>
            <a:r>
              <a:rPr lang="it-IT" err="1"/>
              <a:t>disability</a:t>
            </a:r>
            <a:r>
              <a:rPr lang="it-IT"/>
              <a:t> </a:t>
            </a:r>
            <a:r>
              <a:rPr lang="it-IT" err="1"/>
              <a:t>disease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8442455" y="6053692"/>
            <a:ext cx="1920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Undergrowth</a:t>
            </a:r>
            <a:r>
              <a:rPr lang="it-IT" dirty="0"/>
              <a:t> </a:t>
            </a:r>
            <a:r>
              <a:rPr lang="it-IT" dirty="0" err="1"/>
              <a:t>disease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B63D649-BCA7-121F-4DD1-03641F222E6D}"/>
              </a:ext>
            </a:extLst>
          </p:cNvPr>
          <p:cNvSpPr txBox="1"/>
          <p:nvPr/>
        </p:nvSpPr>
        <p:spPr>
          <a:xfrm>
            <a:off x="4681489" y="4517922"/>
            <a:ext cx="68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4466BEF-4BC9-3390-EF9A-E24532FC0514}"/>
              </a:ext>
            </a:extLst>
          </p:cNvPr>
          <p:cNvSpPr txBox="1"/>
          <p:nvPr/>
        </p:nvSpPr>
        <p:spPr>
          <a:xfrm>
            <a:off x="7701116" y="2589312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916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1" y="1954246"/>
            <a:ext cx="29860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Diseases found in the SON community</a:t>
            </a:r>
            <a:r>
              <a:rPr lang="en-US" sz="1800" b="0" i="0">
                <a:effectLst/>
                <a:latin typeface="Arial" panose="020B0604020202020204" pitchFamily="34" charset="0"/>
              </a:rPr>
              <a:t>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SON is not inside any of those </a:t>
            </a:r>
            <a:r>
              <a:rPr lang="en-US" sz="1800" b="1">
                <a:solidFill>
                  <a:srgbClr val="002952"/>
                </a:solidFill>
                <a:latin typeface="Arial" panose="020B0604020202020204" pitchFamily="34" charset="0"/>
              </a:rPr>
              <a:t>diseases </a:t>
            </a:r>
            <a:r>
              <a:rPr lang="en-US" sz="1800">
                <a:latin typeface="Arial" panose="020B0604020202020204" pitchFamily="34" charset="0"/>
              </a:rPr>
              <a:t>, but some genes of their pathways interact with SON.</a:t>
            </a:r>
            <a:endParaRPr lang="it-IT" sz="18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CCAD06A-1C69-5E59-BF4A-3FB36643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74" y="1523117"/>
            <a:ext cx="7698552" cy="512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tangolo 65">
            <a:extLst>
              <a:ext uri="{FF2B5EF4-FFF2-40B4-BE49-F238E27FC236}">
                <a16:creationId xmlns:a16="http://schemas.microsoft.com/office/drawing/2014/main" id="{FC2D0483-4A66-E7D8-4B13-38DDDF0AD4BB}"/>
              </a:ext>
            </a:extLst>
          </p:cNvPr>
          <p:cNvSpPr/>
          <p:nvPr/>
        </p:nvSpPr>
        <p:spPr>
          <a:xfrm>
            <a:off x="2811758" y="5544424"/>
            <a:ext cx="2738279" cy="523220"/>
          </a:xfrm>
          <a:prstGeom prst="rec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04599"/>
            <a:ext cx="10095600" cy="743028"/>
          </a:xfrm>
        </p:spPr>
        <p:txBody>
          <a:bodyPr/>
          <a:lstStyle/>
          <a:p>
            <a:r>
              <a:rPr lang="it-IT" sz="3200" b="1">
                <a:solidFill>
                  <a:schemeClr val="accent2">
                    <a:lumMod val="50000"/>
                  </a:schemeClr>
                </a:solidFill>
              </a:rPr>
              <a:t>Development </a:t>
            </a:r>
            <a:r>
              <a:rPr lang="it-IT" sz="3200" b="1" err="1">
                <a:solidFill>
                  <a:schemeClr val="accent2">
                    <a:lumMod val="50000"/>
                  </a:schemeClr>
                </a:solidFill>
              </a:rPr>
              <a:t>keypoints</a:t>
            </a:r>
            <a:endParaRPr lang="it-IT" sz="32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FDD5CE5-A6D3-8552-30B3-29B3385D8874}"/>
              </a:ext>
            </a:extLst>
          </p:cNvPr>
          <p:cNvSpPr txBox="1"/>
          <p:nvPr/>
        </p:nvSpPr>
        <p:spPr>
          <a:xfrm>
            <a:off x="4262015" y="1659121"/>
            <a:ext cx="605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Starting from the SON gene </a:t>
            </a:r>
            <a:r>
              <a:rPr lang="en-US" sz="1600" b="1">
                <a:solidFill>
                  <a:srgbClr val="002952"/>
                </a:solidFill>
              </a:rPr>
              <a:t>we have expanded our dataset </a:t>
            </a:r>
            <a:r>
              <a:rPr lang="en-US" sz="1600"/>
              <a:t>querying </a:t>
            </a:r>
            <a:r>
              <a:rPr lang="en-US" sz="1600" err="1"/>
              <a:t>BioGRID</a:t>
            </a:r>
            <a:endParaRPr lang="it-IT" sz="1600"/>
          </a:p>
        </p:txBody>
      </p:sp>
      <p:sp>
        <p:nvSpPr>
          <p:cNvPr id="41" name="Callout: freccia a destra 40">
            <a:extLst>
              <a:ext uri="{FF2B5EF4-FFF2-40B4-BE49-F238E27FC236}">
                <a16:creationId xmlns:a16="http://schemas.microsoft.com/office/drawing/2014/main" id="{79182D34-525F-608A-FDC0-C64F19A6EDB8}"/>
              </a:ext>
            </a:extLst>
          </p:cNvPr>
          <p:cNvSpPr/>
          <p:nvPr/>
        </p:nvSpPr>
        <p:spPr>
          <a:xfrm rot="5400000">
            <a:off x="2212134" y="706430"/>
            <a:ext cx="683328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902085B-8FD1-BAEB-10BA-456251AFBFF6}"/>
              </a:ext>
            </a:extLst>
          </p:cNvPr>
          <p:cNvSpPr txBox="1"/>
          <p:nvPr/>
        </p:nvSpPr>
        <p:spPr>
          <a:xfrm>
            <a:off x="1199534" y="179445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Geneset</a:t>
            </a:r>
            <a:r>
              <a:rPr lang="it-IT" b="1"/>
              <a:t> </a:t>
            </a:r>
            <a:r>
              <a:rPr lang="it-IT" b="1" err="1"/>
              <a:t>expansion</a:t>
            </a:r>
            <a:endParaRPr lang="it-IT" b="1"/>
          </a:p>
        </p:txBody>
      </p:sp>
      <p:sp>
        <p:nvSpPr>
          <p:cNvPr id="47" name="Callout: freccia a destra 46">
            <a:extLst>
              <a:ext uri="{FF2B5EF4-FFF2-40B4-BE49-F238E27FC236}">
                <a16:creationId xmlns:a16="http://schemas.microsoft.com/office/drawing/2014/main" id="{9220675B-2743-D1F5-1C2D-8CD22CF63699}"/>
              </a:ext>
            </a:extLst>
          </p:cNvPr>
          <p:cNvSpPr/>
          <p:nvPr/>
        </p:nvSpPr>
        <p:spPr>
          <a:xfrm rot="5400000">
            <a:off x="2538428" y="1438078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DD69E02-542E-208B-04D6-443E471EA24B}"/>
              </a:ext>
            </a:extLst>
          </p:cNvPr>
          <p:cNvSpPr txBox="1"/>
          <p:nvPr/>
        </p:nvSpPr>
        <p:spPr>
          <a:xfrm>
            <a:off x="1553497" y="251971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Pathway </a:t>
            </a:r>
            <a:r>
              <a:rPr lang="it-IT" b="1" err="1"/>
              <a:t>enrichment</a:t>
            </a:r>
            <a:endParaRPr lang="it-IT" b="1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847643C-B0B2-D919-2953-4B98E3DF1DC1}"/>
              </a:ext>
            </a:extLst>
          </p:cNvPr>
          <p:cNvSpPr txBox="1"/>
          <p:nvPr/>
        </p:nvSpPr>
        <p:spPr>
          <a:xfrm>
            <a:off x="4546356" y="2345920"/>
            <a:ext cx="591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We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did</a:t>
            </a:r>
            <a:r>
              <a:rPr lang="it-IT" sz="1600" b="1">
                <a:solidFill>
                  <a:srgbClr val="002952"/>
                </a:solidFill>
              </a:rPr>
              <a:t> pathway </a:t>
            </a:r>
            <a:r>
              <a:rPr lang="it-IT" sz="1600" b="1" err="1">
                <a:solidFill>
                  <a:srgbClr val="002952"/>
                </a:solidFill>
              </a:rPr>
              <a:t>enrichment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associate the </a:t>
            </a:r>
            <a:r>
              <a:rPr lang="it-IT" sz="1600" err="1"/>
              <a:t>genes</a:t>
            </a:r>
            <a:r>
              <a:rPr lang="it-IT" sz="1600"/>
              <a:t> with the pathways </a:t>
            </a:r>
            <a:r>
              <a:rPr lang="it-IT" sz="1600" err="1"/>
              <a:t>they</a:t>
            </a:r>
            <a:r>
              <a:rPr lang="it-IT" sz="1600"/>
              <a:t> </a:t>
            </a:r>
            <a:r>
              <a:rPr lang="it-IT" sz="1600" err="1"/>
              <a:t>contribute</a:t>
            </a:r>
            <a:r>
              <a:rPr lang="it-IT" sz="1600"/>
              <a:t> 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BE79755-79CF-6E57-18E0-0E181CECEEA6}"/>
              </a:ext>
            </a:extLst>
          </p:cNvPr>
          <p:cNvSpPr txBox="1"/>
          <p:nvPr/>
        </p:nvSpPr>
        <p:spPr>
          <a:xfrm>
            <a:off x="4769903" y="3264395"/>
            <a:ext cx="6749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Several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metrics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have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been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deployed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</a:t>
            </a:r>
            <a:r>
              <a:rPr lang="it-IT" sz="1600" err="1"/>
              <a:t>analyze</a:t>
            </a:r>
            <a:r>
              <a:rPr lang="it-IT" sz="1600"/>
              <a:t> </a:t>
            </a:r>
            <a:r>
              <a:rPr lang="it-IT" sz="1600" err="1"/>
              <a:t>our</a:t>
            </a:r>
            <a:r>
              <a:rPr lang="it-IT" sz="1600"/>
              <a:t> </a:t>
            </a:r>
            <a:r>
              <a:rPr lang="it-IT" sz="1600" err="1"/>
              <a:t>resulting</a:t>
            </a:r>
            <a:r>
              <a:rPr lang="it-IT" sz="1600"/>
              <a:t> network</a:t>
            </a:r>
          </a:p>
        </p:txBody>
      </p:sp>
      <p:sp>
        <p:nvSpPr>
          <p:cNvPr id="52" name="Callout: freccia a destra 51">
            <a:extLst>
              <a:ext uri="{FF2B5EF4-FFF2-40B4-BE49-F238E27FC236}">
                <a16:creationId xmlns:a16="http://schemas.microsoft.com/office/drawing/2014/main" id="{5489D437-B7C2-2C6E-F5D3-4B512387B1F4}"/>
              </a:ext>
            </a:extLst>
          </p:cNvPr>
          <p:cNvSpPr/>
          <p:nvPr/>
        </p:nvSpPr>
        <p:spPr>
          <a:xfrm rot="5400000">
            <a:off x="2822768" y="2197394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AACFDB4-8CF1-863E-BBE4-CC0EAE87D778}"/>
              </a:ext>
            </a:extLst>
          </p:cNvPr>
          <p:cNvSpPr txBox="1"/>
          <p:nvPr/>
        </p:nvSpPr>
        <p:spPr>
          <a:xfrm>
            <a:off x="1837838" y="3289159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Network </a:t>
            </a:r>
            <a:r>
              <a:rPr lang="it-IT" b="1" err="1"/>
              <a:t>analysis</a:t>
            </a:r>
            <a:endParaRPr lang="it-IT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A8FB22D-F7AD-FE90-BEDA-C25F6A3119F6}"/>
              </a:ext>
            </a:extLst>
          </p:cNvPr>
          <p:cNvSpPr txBox="1"/>
          <p:nvPr/>
        </p:nvSpPr>
        <p:spPr>
          <a:xfrm>
            <a:off x="5047799" y="4017980"/>
            <a:ext cx="6794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most significant biomarkers </a:t>
            </a:r>
            <a:r>
              <a:rPr lang="en-US" sz="1600" b="0" i="0">
                <a:effectLst/>
                <a:latin typeface="Arial" panose="020B0604020202020204" pitchFamily="34" charset="0"/>
              </a:rPr>
              <a:t>using the degree of the nodes</a:t>
            </a:r>
            <a:endParaRPr lang="it-IT" sz="160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ED9F961-2598-6F64-CC68-523864C60154}"/>
              </a:ext>
            </a:extLst>
          </p:cNvPr>
          <p:cNvSpPr txBox="1"/>
          <p:nvPr/>
        </p:nvSpPr>
        <p:spPr>
          <a:xfrm>
            <a:off x="5507988" y="4827974"/>
            <a:ext cx="6334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e have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detected the communities</a:t>
            </a:r>
            <a:r>
              <a:rPr lang="en-US" sz="1600">
                <a:latin typeface="Arial" panose="020B0604020202020204" pitchFamily="34" charset="0"/>
              </a:rPr>
              <a:t> using the </a:t>
            </a:r>
            <a:r>
              <a:rPr lang="en-US" sz="1600" b="0" i="0">
                <a:effectLst/>
                <a:latin typeface="Arial" panose="020B0604020202020204" pitchFamily="34" charset="0"/>
              </a:rPr>
              <a:t>Louvain algorithm</a:t>
            </a:r>
            <a:endParaRPr lang="it-IT" sz="160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8982269-78FC-808A-2D18-90BF4DCA3305}"/>
              </a:ext>
            </a:extLst>
          </p:cNvPr>
          <p:cNvSpPr txBox="1"/>
          <p:nvPr/>
        </p:nvSpPr>
        <p:spPr>
          <a:xfrm>
            <a:off x="5746686" y="548070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In the end,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we 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compared the pathways in the communities </a:t>
            </a:r>
            <a:r>
              <a:rPr lang="en-US" sz="1600" b="0" i="0">
                <a:effectLst/>
                <a:latin typeface="Arial" panose="020B0604020202020204" pitchFamily="34" charset="0"/>
              </a:rPr>
              <a:t>we have found for the SON gene with the known relevant effect of the ZTTK syndrome</a:t>
            </a:r>
            <a:endParaRPr lang="it-IT" sz="1600"/>
          </a:p>
        </p:txBody>
      </p:sp>
      <p:sp>
        <p:nvSpPr>
          <p:cNvPr id="60" name="Callout: freccia a destra 59">
            <a:extLst>
              <a:ext uri="{FF2B5EF4-FFF2-40B4-BE49-F238E27FC236}">
                <a16:creationId xmlns:a16="http://schemas.microsoft.com/office/drawing/2014/main" id="{08B3DA71-3756-C194-DC8B-029E40B3A9D7}"/>
              </a:ext>
            </a:extLst>
          </p:cNvPr>
          <p:cNvSpPr/>
          <p:nvPr/>
        </p:nvSpPr>
        <p:spPr>
          <a:xfrm rot="5400000">
            <a:off x="3108774" y="2939835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2988C23-7E80-18CA-E954-AE6B832F40C1}"/>
              </a:ext>
            </a:extLst>
          </p:cNvPr>
          <p:cNvSpPr txBox="1"/>
          <p:nvPr/>
        </p:nvSpPr>
        <p:spPr>
          <a:xfrm>
            <a:off x="2107687" y="4076590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Biomarker </a:t>
            </a:r>
            <a:r>
              <a:rPr lang="it-IT" b="1" err="1"/>
              <a:t>identification</a:t>
            </a:r>
            <a:endParaRPr lang="it-IT" b="1"/>
          </a:p>
        </p:txBody>
      </p:sp>
      <p:sp>
        <p:nvSpPr>
          <p:cNvPr id="62" name="Callout: freccia a destra 61">
            <a:extLst>
              <a:ext uri="{FF2B5EF4-FFF2-40B4-BE49-F238E27FC236}">
                <a16:creationId xmlns:a16="http://schemas.microsoft.com/office/drawing/2014/main" id="{B020A835-1DB5-975E-1FA4-509D284F6D72}"/>
              </a:ext>
            </a:extLst>
          </p:cNvPr>
          <p:cNvSpPr/>
          <p:nvPr/>
        </p:nvSpPr>
        <p:spPr>
          <a:xfrm rot="5400000">
            <a:off x="3521991" y="3735597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22A7B76-CCD0-7930-E1CA-ED6D90F109C8}"/>
              </a:ext>
            </a:extLst>
          </p:cNvPr>
          <p:cNvSpPr txBox="1"/>
          <p:nvPr/>
        </p:nvSpPr>
        <p:spPr>
          <a:xfrm>
            <a:off x="2520904" y="4872352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detection</a:t>
            </a:r>
            <a:endParaRPr lang="it-IT" b="1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5823E45-A5BF-8C79-2E48-106D61C33940}"/>
              </a:ext>
            </a:extLst>
          </p:cNvPr>
          <p:cNvSpPr txBox="1"/>
          <p:nvPr/>
        </p:nvSpPr>
        <p:spPr>
          <a:xfrm>
            <a:off x="3101181" y="5652145"/>
            <a:ext cx="214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analysis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87686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576051" y="5958348"/>
            <a:ext cx="1853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>
                <a:effectLst/>
                <a:latin typeface="Arial" panose="020B0604020202020204" pitchFamily="34" charset="0"/>
              </a:rPr>
              <a:t>Small head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7979642" y="6050712"/>
            <a:ext cx="163630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err="1">
                <a:effectLst/>
                <a:latin typeface="Arial" panose="020B0604020202020204" pitchFamily="34" charset="0"/>
              </a:rPr>
              <a:t>Epilepsy</a:t>
            </a:r>
            <a:r>
              <a:rPr lang="it-IT" b="0" i="0">
                <a:effectLst/>
                <a:latin typeface="Arial" panose="020B0604020202020204" pitchFamily="34" charset="0"/>
              </a:rPr>
              <a:t>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BA9763-9F8F-0A15-BB8B-BB19D30F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83" y="1347627"/>
            <a:ext cx="6916082" cy="4610721"/>
          </a:xfrm>
          <a:prstGeom prst="rect">
            <a:avLst/>
          </a:prstGeom>
        </p:spPr>
      </p:pic>
      <p:pic>
        <p:nvPicPr>
          <p:cNvPr id="7" name="Immagine 6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43D6C8F8-7679-C628-8F09-80B099AF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171" y="1347627"/>
            <a:ext cx="6637772" cy="442518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BE76BE5-5ACE-DCB9-C630-0B1C8AE6CF95}"/>
              </a:ext>
            </a:extLst>
          </p:cNvPr>
          <p:cNvSpPr txBox="1"/>
          <p:nvPr/>
        </p:nvSpPr>
        <p:spPr>
          <a:xfrm>
            <a:off x="3641166" y="2520486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A36A189-06FF-BDC2-ADC8-62253D03A42D}"/>
              </a:ext>
            </a:extLst>
          </p:cNvPr>
          <p:cNvSpPr txBox="1"/>
          <p:nvPr/>
        </p:nvSpPr>
        <p:spPr>
          <a:xfrm>
            <a:off x="7365126" y="3078887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015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724962" y="4874054"/>
            <a:ext cx="1853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>
                <a:effectLst/>
                <a:latin typeface="Arial" panose="020B0604020202020204" pitchFamily="34" charset="0"/>
              </a:rPr>
              <a:t>Small head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7134761" y="4874055"/>
            <a:ext cx="163630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err="1">
                <a:effectLst/>
                <a:latin typeface="Arial" panose="020B0604020202020204" pitchFamily="34" charset="0"/>
              </a:rPr>
              <a:t>Epilepsy</a:t>
            </a:r>
            <a:r>
              <a:rPr lang="it-IT" b="0" i="0">
                <a:effectLst/>
                <a:latin typeface="Arial" panose="020B0604020202020204" pitchFamily="34" charset="0"/>
              </a:rPr>
              <a:t>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BA9763-9F8F-0A15-BB8B-BB19D30F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" y="2254092"/>
            <a:ext cx="3524725" cy="2349816"/>
          </a:xfrm>
          <a:prstGeom prst="rect">
            <a:avLst/>
          </a:prstGeom>
        </p:spPr>
      </p:pic>
      <p:pic>
        <p:nvPicPr>
          <p:cNvPr id="7" name="Immagine 6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43D6C8F8-7679-C628-8F09-80B099AFA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52" y="2254092"/>
            <a:ext cx="3524724" cy="234981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A36A189-06FF-BDC2-ADC8-62253D03A42D}"/>
              </a:ext>
            </a:extLst>
          </p:cNvPr>
          <p:cNvSpPr txBox="1"/>
          <p:nvPr/>
        </p:nvSpPr>
        <p:spPr>
          <a:xfrm>
            <a:off x="7134761" y="3004966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2AABB1-D208-B3CC-ACEB-25B163C13167}"/>
              </a:ext>
            </a:extLst>
          </p:cNvPr>
          <p:cNvSpPr txBox="1"/>
          <p:nvPr/>
        </p:nvSpPr>
        <p:spPr>
          <a:xfrm>
            <a:off x="9169103" y="2555725"/>
            <a:ext cx="25961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Spartan"/>
              </a:rPr>
              <a:t>Neighbouting</a:t>
            </a:r>
            <a:r>
              <a:rPr lang="it-IT" dirty="0">
                <a:latin typeface="Spartan"/>
              </a:rPr>
              <a:t> </a:t>
            </a:r>
            <a:r>
              <a:rPr lang="it-IT" dirty="0" err="1">
                <a:latin typeface="Spartan"/>
              </a:rPr>
              <a:t>genes</a:t>
            </a:r>
            <a:r>
              <a:rPr lang="it-IT" dirty="0">
                <a:latin typeface="Spartan"/>
              </a:rPr>
              <a:t>:</a:t>
            </a:r>
          </a:p>
          <a:p>
            <a:endParaRPr lang="it-IT" dirty="0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333333"/>
                </a:solidFill>
                <a:effectLst/>
                <a:latin typeface="Spartan"/>
              </a:rPr>
              <a:t>Histone-Lysine</a:t>
            </a:r>
            <a:r>
              <a:rPr lang="it-IT" b="1" i="0" dirty="0">
                <a:solidFill>
                  <a:srgbClr val="333333"/>
                </a:solidFill>
                <a:effectLst/>
                <a:latin typeface="Spartan"/>
              </a:rPr>
              <a:t> N-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Spartan"/>
              </a:rPr>
              <a:t>Methyltransferase</a:t>
            </a:r>
            <a:endParaRPr lang="it-IT" b="1" i="0" dirty="0">
              <a:solidFill>
                <a:srgbClr val="333333"/>
              </a:solidFill>
              <a:effectLst/>
              <a:latin typeface="Spartan"/>
            </a:endParaRPr>
          </a:p>
          <a:p>
            <a:endParaRPr lang="it-IT" b="1" dirty="0">
              <a:solidFill>
                <a:srgbClr val="333333"/>
              </a:solidFill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Ubiquitin-Conjugating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Enzyme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E2A</a:t>
            </a:r>
          </a:p>
          <a:p>
            <a:endParaRPr lang="en-US" b="1" i="0" dirty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Myc-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Induced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Mitochondrial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Protein</a:t>
            </a:r>
            <a:endParaRPr lang="it-IT" b="1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131F90B-B6DB-7DB7-5E33-95C98D5D80F2}"/>
              </a:ext>
            </a:extLst>
          </p:cNvPr>
          <p:cNvSpPr txBox="1"/>
          <p:nvPr/>
        </p:nvSpPr>
        <p:spPr>
          <a:xfrm>
            <a:off x="1494445" y="2851078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0070C0"/>
                </a:solidFill>
              </a:rPr>
              <a:t>SON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743DB5B-90AC-DE42-E637-A911788FDF8C}"/>
              </a:ext>
            </a:extLst>
          </p:cNvPr>
          <p:cNvSpPr txBox="1"/>
          <p:nvPr/>
        </p:nvSpPr>
        <p:spPr>
          <a:xfrm>
            <a:off x="3022897" y="2555725"/>
            <a:ext cx="28386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Neighbouring</a:t>
            </a:r>
            <a:r>
              <a:rPr lang="it-IT" dirty="0"/>
              <a:t> </a:t>
            </a:r>
            <a:r>
              <a:rPr lang="it-IT" dirty="0" err="1"/>
              <a:t>genes</a:t>
            </a:r>
            <a:r>
              <a:rPr lang="it-IT" dirty="0"/>
              <a:t>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33333"/>
                </a:solidFill>
                <a:effectLst/>
                <a:latin typeface="-apple-system"/>
              </a:rPr>
              <a:t>Citron Rho-Interacting Serine/Threonine Kinas</a:t>
            </a:r>
          </a:p>
          <a:p>
            <a:endParaRPr lang="en-US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Elongation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Factor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Tu GTP Binding Domain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Containing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2</a:t>
            </a:r>
          </a:p>
          <a:p>
            <a:endParaRPr lang="en-US" b="1" dirty="0">
              <a:solidFill>
                <a:srgbClr val="333333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Histidine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Triad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Nucleotide-Binding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Protein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5</a:t>
            </a:r>
          </a:p>
          <a:p>
            <a:endParaRPr lang="it-IT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Fanconi Anemia </a:t>
            </a:r>
            <a:r>
              <a:rPr lang="it-IT" b="1" i="0" dirty="0" err="1">
                <a:solidFill>
                  <a:srgbClr val="333333"/>
                </a:solidFill>
                <a:effectLst/>
                <a:latin typeface="-apple-system"/>
              </a:rPr>
              <a:t>Complementation</a:t>
            </a:r>
            <a:r>
              <a:rPr lang="it-IT" b="1" i="0" dirty="0">
                <a:solidFill>
                  <a:srgbClr val="333333"/>
                </a:solidFill>
                <a:effectLst/>
                <a:latin typeface="-apple-system"/>
              </a:rPr>
              <a:t> Group D2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358025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1E013768-3C83-7107-47CC-7C26EF729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8935" y="1600200"/>
            <a:ext cx="10038736" cy="3657599"/>
          </a:xfrm>
        </p:spPr>
        <p:txBody>
          <a:bodyPr/>
          <a:lstStyle/>
          <a:p>
            <a:pPr algn="ctr"/>
            <a:r>
              <a:rPr lang="it-IT" sz="6000">
                <a:solidFill>
                  <a:schemeClr val="accent4">
                    <a:lumMod val="25000"/>
                  </a:schemeClr>
                </a:solidFill>
                <a:latin typeface="Spartan"/>
              </a:rPr>
              <a:t>THANKS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125004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21">
            <a:extLst>
              <a:ext uri="{FF2B5EF4-FFF2-40B4-BE49-F238E27FC236}">
                <a16:creationId xmlns:a16="http://schemas.microsoft.com/office/drawing/2014/main" id="{82DCF35B-F578-7ED2-D421-4D299AC8A68B}"/>
              </a:ext>
            </a:extLst>
          </p:cNvPr>
          <p:cNvSpPr txBox="1">
            <a:spLocks/>
          </p:cNvSpPr>
          <p:nvPr/>
        </p:nvSpPr>
        <p:spPr>
          <a:xfrm>
            <a:off x="2567814" y="2340043"/>
            <a:ext cx="4688394" cy="2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GENESET EXPANSION</a:t>
            </a:r>
          </a:p>
        </p:txBody>
      </p:sp>
      <p:pic>
        <p:nvPicPr>
          <p:cNvPr id="4" name="Elemento grafico 3" descr="Periferica di gioco con riempimento a tinta unita">
            <a:extLst>
              <a:ext uri="{FF2B5EF4-FFF2-40B4-BE49-F238E27FC236}">
                <a16:creationId xmlns:a16="http://schemas.microsoft.com/office/drawing/2014/main" id="{2C7AA7D8-BE99-23CC-06DD-D1A7B6F0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2516" y="2547000"/>
            <a:ext cx="1764000" cy="1764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2BF6A8-593E-7F01-1037-BEFF8009B596}"/>
              </a:ext>
            </a:extLst>
          </p:cNvPr>
          <p:cNvSpPr txBox="1"/>
          <p:nvPr/>
        </p:nvSpPr>
        <p:spPr>
          <a:xfrm>
            <a:off x="8159591" y="3716593"/>
            <a:ext cx="3898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/>
              <a:t>DLC</a:t>
            </a:r>
          </a:p>
        </p:txBody>
      </p:sp>
    </p:spTree>
    <p:extLst>
      <p:ext uri="{BB962C8B-B14F-4D97-AF65-F5344CB8AC3E}">
        <p14:creationId xmlns:p14="http://schemas.microsoft.com/office/powerpoint/2010/main" val="339602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Geneset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expansion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879388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The only known </a:t>
            </a:r>
            <a:r>
              <a:rPr lang="en-US" sz="1800" b="1">
                <a:solidFill>
                  <a:schemeClr val="accent4">
                    <a:lumMod val="25000"/>
                  </a:schemeClr>
                </a:solidFill>
              </a:rPr>
              <a:t>responsible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of the </a:t>
            </a:r>
            <a:r>
              <a:rPr lang="en-US" sz="1800" b="1">
                <a:solidFill>
                  <a:schemeClr val="accent4">
                    <a:lumMod val="25000"/>
                  </a:schemeClr>
                </a:solidFill>
              </a:rPr>
              <a:t>ZTTK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en-US" sz="1800" b="1">
                <a:solidFill>
                  <a:schemeClr val="accent4">
                    <a:lumMod val="25000"/>
                  </a:schemeClr>
                </a:solidFill>
              </a:rPr>
              <a:t>disease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up to know is the </a:t>
            </a:r>
            <a:r>
              <a:rPr lang="en-US" sz="1800" b="1">
                <a:solidFill>
                  <a:schemeClr val="accent4">
                    <a:lumMod val="25000"/>
                  </a:schemeClr>
                </a:solidFill>
              </a:rPr>
              <a:t>gene SON</a:t>
            </a:r>
            <a:br>
              <a:rPr lang="en-US" sz="1800" b="1">
                <a:solidFill>
                  <a:schemeClr val="accent4">
                    <a:lumMod val="25000"/>
                  </a:schemeClr>
                </a:solidFill>
              </a:rPr>
            </a:br>
            <a:endParaRPr lang="en-US" sz="1800" b="1">
              <a:solidFill>
                <a:schemeClr val="accent4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In order to study possible concurrent factor to the syndrome we:</a:t>
            </a:r>
            <a:endParaRPr lang="en-US" sz="1800" b="1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9A940F-6739-3963-4347-FE709B9038FA}"/>
              </a:ext>
            </a:extLst>
          </p:cNvPr>
          <p:cNvSpPr txBox="1"/>
          <p:nvPr/>
        </p:nvSpPr>
        <p:spPr>
          <a:xfrm>
            <a:off x="1487660" y="3155347"/>
            <a:ext cx="79149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enlarged the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under our focus (which we retrieved in a csv format from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BioGRID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and manually cleaned), by looking at all the genes that interact with SON obtaining 146 proteins and their (eventual) mutual interactions;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800">
              <a:solidFill>
                <a:schemeClr val="accent4">
                  <a:lumMod val="25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secondly, we applied the same process to the new proteins, enlarging our network to 12863 nodes, obtaining the second order neighborhood. 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65372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214AA91-73AC-5A30-DBE2-39EFE948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86" y="1347627"/>
            <a:ext cx="4699614" cy="46592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3A0029-21DE-C734-2BD8-2A5599AE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60" y="1297017"/>
            <a:ext cx="4886426" cy="476044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9144CE-072A-8E23-6B93-E43212B687BB}"/>
              </a:ext>
            </a:extLst>
          </p:cNvPr>
          <p:cNvSpPr txBox="1"/>
          <p:nvPr/>
        </p:nvSpPr>
        <p:spPr>
          <a:xfrm>
            <a:off x="2180457" y="6139395"/>
            <a:ext cx="2826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/>
              <a:t>The 146 </a:t>
            </a:r>
            <a:r>
              <a:rPr lang="it-IT" sz="1600" err="1"/>
              <a:t>starting</a:t>
            </a:r>
            <a:r>
              <a:rPr lang="it-IT" sz="1600"/>
              <a:t> interactions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BD5B31-C9A9-D7D6-A945-DA5C13741AE7}"/>
              </a:ext>
            </a:extLst>
          </p:cNvPr>
          <p:cNvSpPr txBox="1"/>
          <p:nvPr/>
        </p:nvSpPr>
        <p:spPr>
          <a:xfrm>
            <a:off x="7286659" y="6139395"/>
            <a:ext cx="3219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The interactions at the first order</a:t>
            </a:r>
            <a:endParaRPr lang="it-IT" sz="1600"/>
          </a:p>
        </p:txBody>
      </p:sp>
      <p:sp>
        <p:nvSpPr>
          <p:cNvPr id="17" name="Titolo 30">
            <a:extLst>
              <a:ext uri="{FF2B5EF4-FFF2-40B4-BE49-F238E27FC236}">
                <a16:creationId xmlns:a16="http://schemas.microsoft.com/office/drawing/2014/main" id="{476910AA-7611-FB65-21F8-BA3F4836C0E8}"/>
              </a:ext>
            </a:extLst>
          </p:cNvPr>
          <p:cNvSpPr txBox="1">
            <a:spLocks/>
          </p:cNvSpPr>
          <p:nvPr/>
        </p:nvSpPr>
        <p:spPr>
          <a:xfrm>
            <a:off x="1048200" y="639097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Geneset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expansion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79453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 descr="DNA con riempimento a tinta unita">
            <a:extLst>
              <a:ext uri="{FF2B5EF4-FFF2-40B4-BE49-F238E27FC236}">
                <a16:creationId xmlns:a16="http://schemas.microsoft.com/office/drawing/2014/main" id="{B04A4230-DE5B-2347-9475-8F80447A8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809" y="2510334"/>
            <a:ext cx="1764000" cy="1764000"/>
          </a:xfrm>
          <a:prstGeom prst="rect">
            <a:avLst/>
          </a:prstGeom>
        </p:spPr>
      </p:pic>
      <p:sp>
        <p:nvSpPr>
          <p:cNvPr id="5" name="Titolo 21">
            <a:extLst>
              <a:ext uri="{FF2B5EF4-FFF2-40B4-BE49-F238E27FC236}">
                <a16:creationId xmlns:a16="http://schemas.microsoft.com/office/drawing/2014/main" id="{211C76BA-75FA-260A-4E2C-09FE5AA79740}"/>
              </a:ext>
            </a:extLst>
          </p:cNvPr>
          <p:cNvSpPr txBox="1">
            <a:spLocks/>
          </p:cNvSpPr>
          <p:nvPr/>
        </p:nvSpPr>
        <p:spPr>
          <a:xfrm>
            <a:off x="2468755" y="2510334"/>
            <a:ext cx="4525935" cy="183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PATHWAY ENRICHMENT</a:t>
            </a:r>
          </a:p>
        </p:txBody>
      </p:sp>
    </p:spTree>
    <p:extLst>
      <p:ext uri="{BB962C8B-B14F-4D97-AF65-F5344CB8AC3E}">
        <p14:creationId xmlns:p14="http://schemas.microsoft.com/office/powerpoint/2010/main" val="2709557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Pathway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enrichment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04952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Starting from the interactions dataset obtained at the end of the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expansion phase, </a:t>
            </a:r>
            <a:r>
              <a:rPr lang="en-US" sz="1800" b="1">
                <a:solidFill>
                  <a:srgbClr val="002952"/>
                </a:solidFill>
              </a:rPr>
              <a:t>we exploit 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 b="1">
                <a:solidFill>
                  <a:srgbClr val="002952"/>
                </a:solidFill>
              </a:rPr>
              <a:t> package to perform pathway enrichment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on the nodes linked to it: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901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7BA5B9-178F-0FDC-7AE9-906F8CD4D846}"/>
              </a:ext>
            </a:extLst>
          </p:cNvPr>
          <p:cNvSpPr txBox="1"/>
          <p:nvPr/>
        </p:nvSpPr>
        <p:spPr>
          <a:xfrm>
            <a:off x="1303839" y="2872723"/>
            <a:ext cx="8793889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First, we tried with the              and                             human datasets with no success since we would have to manually remove all those pathways not related to any disease;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then we found the                              dataset, which satisfied our needs.</a:t>
            </a:r>
            <a:endParaRPr lang="it-IT" sz="16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40B6E4-E2F0-00CD-D152-FD32AD2E9C9B}"/>
              </a:ext>
            </a:extLst>
          </p:cNvPr>
          <p:cNvSpPr txBox="1"/>
          <p:nvPr/>
        </p:nvSpPr>
        <p:spPr>
          <a:xfrm>
            <a:off x="1048199" y="3993521"/>
            <a:ext cx="90495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Using the                               dataset, </a:t>
            </a:r>
            <a:r>
              <a:rPr lang="en-US" sz="1800" b="1">
                <a:solidFill>
                  <a:srgbClr val="002952"/>
                </a:solidFill>
              </a:rPr>
              <a:t>we retrieved and filtered the disease pathways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by keeping those having a p-value lower than 0.1, totaling 589 pathways.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47705F-1BE4-CAB1-C74A-7A9D6CC4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499" y="3875187"/>
            <a:ext cx="2693625" cy="8927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D82516-B03C-C8E6-3C05-4DE7E93B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82" y="2705575"/>
            <a:ext cx="707924" cy="5088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18090C-2C26-5093-E755-2BBF8F05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24" y="2841213"/>
            <a:ext cx="1517394" cy="3570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C2BA012-B61C-0BB6-D4F9-159139A2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84" y="3401349"/>
            <a:ext cx="2198382" cy="7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Disgenet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18703" y="1446900"/>
            <a:ext cx="904952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package, no matter the dataset, always returns a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dataframe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0192FC-8A1B-CB41-87EB-79901AE5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8" y="2611333"/>
            <a:ext cx="10592264" cy="234323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5694EEE-5B56-AF9C-C875-486A12DFE7F8}"/>
              </a:ext>
            </a:extLst>
          </p:cNvPr>
          <p:cNvSpPr txBox="1"/>
          <p:nvPr/>
        </p:nvSpPr>
        <p:spPr>
          <a:xfrm>
            <a:off x="4968279" y="6961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405236-4421-81F5-4EFD-8FBCC632C452}"/>
              </a:ext>
            </a:extLst>
          </p:cNvPr>
          <p:cNvSpPr txBox="1"/>
          <p:nvPr/>
        </p:nvSpPr>
        <p:spPr>
          <a:xfrm>
            <a:off x="3048000" y="50126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An example of 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4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913253" y="2349875"/>
            <a:ext cx="4251118" cy="215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NETWORK 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Rete con riempimento a tinta unita">
            <a:extLst>
              <a:ext uri="{FF2B5EF4-FFF2-40B4-BE49-F238E27FC236}">
                <a16:creationId xmlns:a16="http://schemas.microsoft.com/office/drawing/2014/main" id="{68689395-EDA2-752F-C987-D90C4FF0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4747" y="2547000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5897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Methods Lesson by Slidesgo">
  <a:themeElements>
    <a:clrScheme name="Simple Light">
      <a:dk1>
        <a:srgbClr val="47666D"/>
      </a:dk1>
      <a:lt1>
        <a:srgbClr val="FEEADA"/>
      </a:lt1>
      <a:dk2>
        <a:srgbClr val="88B29A"/>
      </a:dk2>
      <a:lt2>
        <a:srgbClr val="E49D36"/>
      </a:lt2>
      <a:accent1>
        <a:srgbClr val="FEEADA"/>
      </a:accent1>
      <a:accent2>
        <a:srgbClr val="47666D"/>
      </a:accent2>
      <a:accent3>
        <a:srgbClr val="88B29A"/>
      </a:accent3>
      <a:accent4>
        <a:srgbClr val="E49D36"/>
      </a:accent4>
      <a:accent5>
        <a:srgbClr val="E6BA6D"/>
      </a:accent5>
      <a:accent6>
        <a:srgbClr val="E75F6B"/>
      </a:accent6>
      <a:hlink>
        <a:srgbClr val="4766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asic Chemistry for Pre-K by Slidesgo">
  <a:themeElements>
    <a:clrScheme name="Simple Light">
      <a:dk1>
        <a:srgbClr val="263E68"/>
      </a:dk1>
      <a:lt1>
        <a:srgbClr val="FFFFFF"/>
      </a:lt1>
      <a:dk2>
        <a:srgbClr val="FECA2A"/>
      </a:dk2>
      <a:lt2>
        <a:srgbClr val="ED6A30"/>
      </a:lt2>
      <a:accent1>
        <a:srgbClr val="FFA288"/>
      </a:accent1>
      <a:accent2>
        <a:srgbClr val="263E68"/>
      </a:accent2>
      <a:accent3>
        <a:srgbClr val="4E8CCA"/>
      </a:accent3>
      <a:accent4>
        <a:srgbClr val="E4EFF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cience Subject for High School 9th grade: Molecular Genetics by Slidesgo">
  <a:themeElements>
    <a:clrScheme name="Simple Light">
      <a:dk1>
        <a:srgbClr val="2B292E"/>
      </a:dk1>
      <a:lt1>
        <a:srgbClr val="BAC5FF"/>
      </a:lt1>
      <a:dk2>
        <a:srgbClr val="E54E55"/>
      </a:dk2>
      <a:lt2>
        <a:srgbClr val="4A66DD"/>
      </a:lt2>
      <a:accent1>
        <a:srgbClr val="788BF1"/>
      </a:accent1>
      <a:accent2>
        <a:srgbClr val="FF7C67"/>
      </a:accent2>
      <a:accent3>
        <a:srgbClr val="FA9E84"/>
      </a:accent3>
      <a:accent4>
        <a:srgbClr val="FFFFFF"/>
      </a:accent4>
      <a:accent5>
        <a:srgbClr val="FFFFFF"/>
      </a:accent5>
      <a:accent6>
        <a:srgbClr val="FFFFFF"/>
      </a:accent6>
      <a:hlink>
        <a:srgbClr val="2B2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Science Subject for High School 9th grade: Molecular Genetics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 Methods Lesson by Slidesgo</Template>
  <TotalTime>69</TotalTime>
  <Words>787</Words>
  <Application>Microsoft Office PowerPoint</Application>
  <PresentationFormat>Widescreen</PresentationFormat>
  <Paragraphs>103</Paragraphs>
  <Slides>22</Slides>
  <Notes>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33</vt:i4>
      </vt:variant>
      <vt:variant>
        <vt:lpstr>Tema</vt:lpstr>
      </vt:variant>
      <vt:variant>
        <vt:i4>10</vt:i4>
      </vt:variant>
      <vt:variant>
        <vt:lpstr>Titoli diapositive</vt:lpstr>
      </vt:variant>
      <vt:variant>
        <vt:i4>22</vt:i4>
      </vt:variant>
    </vt:vector>
  </HeadingPairs>
  <TitlesOfParts>
    <vt:vector size="65" baseType="lpstr">
      <vt:lpstr>Abril Fatface</vt:lpstr>
      <vt:lpstr>-apple-system</vt:lpstr>
      <vt:lpstr>Arial</vt:lpstr>
      <vt:lpstr>Cairo</vt:lpstr>
      <vt:lpstr>Calibri</vt:lpstr>
      <vt:lpstr>Cambria Math</vt:lpstr>
      <vt:lpstr>Catamaran</vt:lpstr>
      <vt:lpstr>Comfortaa</vt:lpstr>
      <vt:lpstr>Comfortaa Light</vt:lpstr>
      <vt:lpstr>Comfortaa Medium</vt:lpstr>
      <vt:lpstr>Comfortaa SemiBold</vt:lpstr>
      <vt:lpstr>Livvic</vt:lpstr>
      <vt:lpstr>Mali</vt:lpstr>
      <vt:lpstr>Mali Medium</vt:lpstr>
      <vt:lpstr>Mali SemiBold</vt:lpstr>
      <vt:lpstr>Montserrat</vt:lpstr>
      <vt:lpstr>Montserrat Black</vt:lpstr>
      <vt:lpstr>Montserrat ExtraBold</vt:lpstr>
      <vt:lpstr>Nunito</vt:lpstr>
      <vt:lpstr>Nunito ExtraBold</vt:lpstr>
      <vt:lpstr>Nunito Light</vt:lpstr>
      <vt:lpstr>Nunito SemiBold</vt:lpstr>
      <vt:lpstr>Oxygen</vt:lpstr>
      <vt:lpstr>Palanquin Dark</vt:lpstr>
      <vt:lpstr>Proxima Nova</vt:lpstr>
      <vt:lpstr>Proxima Nova Semibold</vt:lpstr>
      <vt:lpstr>PT Sans</vt:lpstr>
      <vt:lpstr>Roboto Condensed Light</vt:lpstr>
      <vt:lpstr>Roboto Slab</vt:lpstr>
      <vt:lpstr>Single Day</vt:lpstr>
      <vt:lpstr>Source Sans Pro</vt:lpstr>
      <vt:lpstr>Spartan</vt:lpstr>
      <vt:lpstr>Wingdings</vt:lpstr>
      <vt:lpstr>Research Methods Lesson by Slidesgo</vt:lpstr>
      <vt:lpstr>Slidesgo Final Pages</vt:lpstr>
      <vt:lpstr>Basic Chemistry for Pre-K by Slidesgo</vt:lpstr>
      <vt:lpstr>1_Slidesgo Final Pages</vt:lpstr>
      <vt:lpstr>DNA: The Human Body Recipe by Slidesgo</vt:lpstr>
      <vt:lpstr>2_Slidesgo Final Pages</vt:lpstr>
      <vt:lpstr>Science Subject for High School 9th grade: Molecular Genetics by Slidesgo</vt:lpstr>
      <vt:lpstr>3_Slidesgo Final Pages</vt:lpstr>
      <vt:lpstr>1_Science Subject for High School 9th grade: Molecular Genetics by Slidesgo</vt:lpstr>
      <vt:lpstr>Cordelia template</vt:lpstr>
      <vt:lpstr>GENE SET PATHWAY MERGING AND ANALYSIS FOR ZTTK</vt:lpstr>
      <vt:lpstr>Development keypoints</vt:lpstr>
      <vt:lpstr>Presentazione standard di PowerPoint</vt:lpstr>
      <vt:lpstr>Geneset expansion</vt:lpstr>
      <vt:lpstr>Presentazione standard di PowerPoint</vt:lpstr>
      <vt:lpstr>Presentazione standard di PowerPoint</vt:lpstr>
      <vt:lpstr>Pathway enrichment</vt:lpstr>
      <vt:lpstr>Disgenet</vt:lpstr>
      <vt:lpstr>Presentazione standard di PowerPoint</vt:lpstr>
      <vt:lpstr>Network building</vt:lpstr>
      <vt:lpstr>Protein network insight</vt:lpstr>
      <vt:lpstr>Biomarker identification</vt:lpstr>
      <vt:lpstr>Presentazione standard di PowerPoint</vt:lpstr>
      <vt:lpstr>COMMUNITY DETECTION</vt:lpstr>
      <vt:lpstr>Presentazione standard di PowerPoint</vt:lpstr>
      <vt:lpstr>Community evaluation: metrics</vt:lpstr>
      <vt:lpstr>Relevant diseases in SON community</vt:lpstr>
      <vt:lpstr>Relevant diseases in SON community</vt:lpstr>
      <vt:lpstr>Relevant diseases in SON community</vt:lpstr>
      <vt:lpstr>Relevant diseases in SON community</vt:lpstr>
      <vt:lpstr>Relevant diseases in SON community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Niko Dalla Noce</dc:creator>
  <cp:lastModifiedBy>Alessandro Ristori</cp:lastModifiedBy>
  <cp:revision>2</cp:revision>
  <dcterms:created xsi:type="dcterms:W3CDTF">2022-05-08T14:05:08Z</dcterms:created>
  <dcterms:modified xsi:type="dcterms:W3CDTF">2022-05-14T16:40:51Z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